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11daad4e5340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e71f4b44de43f0"/>
  </p:sldMasterIdLst>
  <p:sldIdLst>
    <p:sldId xmlns:r="http://schemas.openxmlformats.org/officeDocument/2006/relationships" id="256" r:id="Ref3996d3c62c4a1e"/>
    <p:sldId xmlns:r="http://schemas.openxmlformats.org/officeDocument/2006/relationships" id="257" r:id="R1a3f2f211f20403c"/>
    <p:sldId xmlns:r="http://schemas.openxmlformats.org/officeDocument/2006/relationships" id="258" r:id="Re34ac6072b3d4993"/>
    <p:sldId xmlns:r="http://schemas.openxmlformats.org/officeDocument/2006/relationships" id="259" r:id="R4222a455f49343b9"/>
    <p:sldId xmlns:r="http://schemas.openxmlformats.org/officeDocument/2006/relationships" id="260" r:id="R5fd25fee79d44f2a"/>
    <p:sldId xmlns:r="http://schemas.openxmlformats.org/officeDocument/2006/relationships" id="261" r:id="R9bd765354f5847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71f4b44de43f0" /><Relationship Type="http://schemas.openxmlformats.org/officeDocument/2006/relationships/slide" Target="/ppt/slides/slide1.xml" Id="Ref3996d3c62c4a1e" /><Relationship Type="http://schemas.openxmlformats.org/officeDocument/2006/relationships/slide" Target="/ppt/slides/slide2.xml" Id="R1a3f2f211f20403c" /><Relationship Type="http://schemas.openxmlformats.org/officeDocument/2006/relationships/slide" Target="/ppt/slides/slide3.xml" Id="Re34ac6072b3d4993" /><Relationship Type="http://schemas.openxmlformats.org/officeDocument/2006/relationships/slide" Target="/ppt/slides/slide4.xml" Id="R4222a455f49343b9" /><Relationship Type="http://schemas.openxmlformats.org/officeDocument/2006/relationships/slide" Target="/ppt/slides/slide5.xml" Id="R5fd25fee79d44f2a" /><Relationship Type="http://schemas.openxmlformats.org/officeDocument/2006/relationships/slide" Target="/ppt/slides/slide6.xml" Id="R9bd765354f5847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a9728f3d4e44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b337371e64639" /><Relationship Type="http://schemas.openxmlformats.org/officeDocument/2006/relationships/theme" Target="/ppt/slideMasters/theme/theme1.xml" Id="R38ef96c0301c40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cb337371e6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71d2297cf44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d9e21a0fb4d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02925100340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36fff5bec42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5d344afd744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e0d539da6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SODVIN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SODVIN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SODVIN HOLDING AS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SODVIN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SODVIN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SODVIN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116 494 171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−6 547 449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829 348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168 914 431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250 336 077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SODVIN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45 01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post@sodvin.no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www.sodvin.no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947 537 792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SODVIN HOLDING AS</a:t>
            </a:r>
          </a:p>
        </p:txBody>
      </p:sp>
    </p:spTree>
  </p:cSld>
  <p:clrMapOvr>
    <a:masterClrMapping xmlns:a="http://schemas.openxmlformats.org/drawingml/2006/main"/>
  </p:clrMapOvr>
</p:sld>
</file>