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009935e1bb43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3936ff8b47480c"/>
  </p:sldMasterIdLst>
  <p:sldIdLst>
    <p:sldId xmlns:r="http://schemas.openxmlformats.org/officeDocument/2006/relationships" id="256" r:id="Re7ed82d7bc1e4f23"/>
    <p:sldId xmlns:r="http://schemas.openxmlformats.org/officeDocument/2006/relationships" id="257" r:id="R9f0bc87a94454b44"/>
    <p:sldId xmlns:r="http://schemas.openxmlformats.org/officeDocument/2006/relationships" id="258" r:id="Rb78de423bd1f4da5"/>
    <p:sldId xmlns:r="http://schemas.openxmlformats.org/officeDocument/2006/relationships" id="259" r:id="R4027d9c431fe4a97"/>
    <p:sldId xmlns:r="http://schemas.openxmlformats.org/officeDocument/2006/relationships" id="260" r:id="R9bb9a5d2ceed435e"/>
    <p:sldId xmlns:r="http://schemas.openxmlformats.org/officeDocument/2006/relationships" id="261" r:id="Rc834af1eef9d49c5"/>
    <p:sldId xmlns:r="http://schemas.openxmlformats.org/officeDocument/2006/relationships" id="262" r:id="R2f20c6aad9b141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3936ff8b47480c" /><Relationship Type="http://schemas.openxmlformats.org/officeDocument/2006/relationships/slide" Target="/ppt/slides/slide1.xml" Id="Re7ed82d7bc1e4f23" /><Relationship Type="http://schemas.openxmlformats.org/officeDocument/2006/relationships/slide" Target="/ppt/slides/slide2.xml" Id="R9f0bc87a94454b44" /><Relationship Type="http://schemas.openxmlformats.org/officeDocument/2006/relationships/slide" Target="/ppt/slides/slide3.xml" Id="Rb78de423bd1f4da5" /><Relationship Type="http://schemas.openxmlformats.org/officeDocument/2006/relationships/slide" Target="/ppt/slides/slide4.xml" Id="R4027d9c431fe4a97" /><Relationship Type="http://schemas.openxmlformats.org/officeDocument/2006/relationships/slide" Target="/ppt/slides/slide5.xml" Id="R9bb9a5d2ceed435e" /><Relationship Type="http://schemas.openxmlformats.org/officeDocument/2006/relationships/slide" Target="/ppt/slides/slide6.xml" Id="Rc834af1eef9d49c5" /><Relationship Type="http://schemas.openxmlformats.org/officeDocument/2006/relationships/slide" Target="/ppt/slides/slide7.xml" Id="R2f20c6aad9b141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6d88fa3b3741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14da6652e4b91" /><Relationship Type="http://schemas.openxmlformats.org/officeDocument/2006/relationships/theme" Target="/ppt/slideMasters/theme/theme1.xml" Id="R6c0b848180224b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414da6652e4b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5b9a00d6e42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a5f0714524c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300f737ae45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8b2eec4d14b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104131a9141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f08fb1e0b4f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301ce5aad46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 EIENDOM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 EIENDOM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 EIENDOM A/S ble etablert [år] og holder til i Olsvik.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 EIENDOM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 EIENDOM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 EIENDOM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684 842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458 314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364 464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401 097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994 664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 EIENDOM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 EIENDOM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Skjenbrekken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5184 Olsvik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947 526 111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 EIENDOM A/S</a:t>
            </a:r>
          </a:p>
        </p:txBody>
      </p:sp>
    </p:spTree>
  </p:cSld>
  <p:clrMapOvr>
    <a:masterClrMapping xmlns:a="http://schemas.openxmlformats.org/drawingml/2006/main"/>
  </p:clrMapOvr>
</p:sld>
</file>