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7c7164b77949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07e7eba0d84c30"/>
  </p:sldMasterIdLst>
  <p:sldIdLst>
    <p:sldId xmlns:r="http://schemas.openxmlformats.org/officeDocument/2006/relationships" id="256" r:id="R95eeed35cb0a45f8"/>
    <p:sldId xmlns:r="http://schemas.openxmlformats.org/officeDocument/2006/relationships" id="257" r:id="R1ad412f8105b4726"/>
    <p:sldId xmlns:r="http://schemas.openxmlformats.org/officeDocument/2006/relationships" id="258" r:id="R8120f68a81174bf2"/>
    <p:sldId xmlns:r="http://schemas.openxmlformats.org/officeDocument/2006/relationships" id="259" r:id="R76ab4cf8774b4423"/>
    <p:sldId xmlns:r="http://schemas.openxmlformats.org/officeDocument/2006/relationships" id="260" r:id="R7c02c2bfb9ad4c83"/>
    <p:sldId xmlns:r="http://schemas.openxmlformats.org/officeDocument/2006/relationships" id="261" r:id="Rb8a92d0f751744d8"/>
    <p:sldId xmlns:r="http://schemas.openxmlformats.org/officeDocument/2006/relationships" id="262" r:id="Rf84fe7141bed43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07e7eba0d84c30" /><Relationship Type="http://schemas.openxmlformats.org/officeDocument/2006/relationships/slide" Target="/ppt/slides/slide1.xml" Id="R95eeed35cb0a45f8" /><Relationship Type="http://schemas.openxmlformats.org/officeDocument/2006/relationships/slide" Target="/ppt/slides/slide2.xml" Id="R1ad412f8105b4726" /><Relationship Type="http://schemas.openxmlformats.org/officeDocument/2006/relationships/slide" Target="/ppt/slides/slide3.xml" Id="R8120f68a81174bf2" /><Relationship Type="http://schemas.openxmlformats.org/officeDocument/2006/relationships/slide" Target="/ppt/slides/slide4.xml" Id="R76ab4cf8774b4423" /><Relationship Type="http://schemas.openxmlformats.org/officeDocument/2006/relationships/slide" Target="/ppt/slides/slide5.xml" Id="R7c02c2bfb9ad4c83" /><Relationship Type="http://schemas.openxmlformats.org/officeDocument/2006/relationships/slide" Target="/ppt/slides/slide6.xml" Id="Rb8a92d0f751744d8" /><Relationship Type="http://schemas.openxmlformats.org/officeDocument/2006/relationships/slide" Target="/ppt/slides/slide7.xml" Id="Rf84fe7141bed43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e15f9c512a4c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048635b5354ecf" /><Relationship Type="http://schemas.openxmlformats.org/officeDocument/2006/relationships/theme" Target="/ppt/slideMasters/theme/theme1.xml" Id="R92b6c1ee053d43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048635b5354e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049cbb963d42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ab0ac8ffc24a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37286ce09e45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b16841930a42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22ae51ad5f4d3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763ebd63eb40b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fccc9d0e6e4a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&amp; BOLIGMARKEDET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BOLIGMARKEDET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&amp; BOLIGMARKEDET AS ble etablert [år] og holder til i Deknepollen.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BOLIGMARKEDET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BOLIGMARKEDET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BOLIGMARKEDET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27 699 632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1 448 840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720 204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25 645 929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42 600 618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BOLIGMARKEDET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&amp; BOLIGMARKEDET EIENDOM A/S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BOLIGMARKEDET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Myrane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6718 Deknepollen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85 49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arild@bygg-boligmarkedet.no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947 500 260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BOLIGMARKEDET AS</a:t>
            </a:r>
          </a:p>
        </p:txBody>
      </p:sp>
    </p:spTree>
  </p:cSld>
  <p:clrMapOvr>
    <a:masterClrMapping xmlns:a="http://schemas.openxmlformats.org/drawingml/2006/main"/>
  </p:clrMapOvr>
</p:sld>
</file>