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26f6eb21024d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fd1cc208545e7"/>
  </p:sldMasterIdLst>
  <p:sldIdLst>
    <p:sldId xmlns:r="http://schemas.openxmlformats.org/officeDocument/2006/relationships" id="256" r:id="Re92c24abfb094dde"/>
    <p:sldId xmlns:r="http://schemas.openxmlformats.org/officeDocument/2006/relationships" id="257" r:id="R815cd3f845634535"/>
    <p:sldId xmlns:r="http://schemas.openxmlformats.org/officeDocument/2006/relationships" id="258" r:id="Rec19d179b74e43ba"/>
    <p:sldId xmlns:r="http://schemas.openxmlformats.org/officeDocument/2006/relationships" id="259" r:id="R6ef6704b48ca4b52"/>
    <p:sldId xmlns:r="http://schemas.openxmlformats.org/officeDocument/2006/relationships" id="260" r:id="Raf03137f009446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fd1cc208545e7" /><Relationship Type="http://schemas.openxmlformats.org/officeDocument/2006/relationships/slide" Target="/ppt/slides/slide1.xml" Id="Re92c24abfb094dde" /><Relationship Type="http://schemas.openxmlformats.org/officeDocument/2006/relationships/slide" Target="/ppt/slides/slide2.xml" Id="R815cd3f845634535" /><Relationship Type="http://schemas.openxmlformats.org/officeDocument/2006/relationships/slide" Target="/ppt/slides/slide3.xml" Id="Rec19d179b74e43ba" /><Relationship Type="http://schemas.openxmlformats.org/officeDocument/2006/relationships/slide" Target="/ppt/slides/slide4.xml" Id="R6ef6704b48ca4b52" /><Relationship Type="http://schemas.openxmlformats.org/officeDocument/2006/relationships/slide" Target="/ppt/slides/slide5.xml" Id="Raf03137f009446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115bc256948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ac70e6b974d74" /><Relationship Type="http://schemas.openxmlformats.org/officeDocument/2006/relationships/theme" Target="/ppt/slideMasters/theme/theme1.xml" Id="R37ab59f22f1846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fac70e6b974d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8e6915a8144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94eea0d914c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5363d63de4d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9e14a12b04a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e32d5e09248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Porsgrunn Bilservice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Porsgrunn Bilservice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Porsgrunn Bilservice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Porsgrunn Bilservice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Porsgrunn Bilservice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Porsgrunn Bilservice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947 445 200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Porsgrunn Bilservice A/S</a:t>
            </a:r>
          </a:p>
        </p:txBody>
      </p:sp>
    </p:spTree>
  </p:cSld>
  <p:clrMapOvr>
    <a:masterClrMapping xmlns:a="http://schemas.openxmlformats.org/drawingml/2006/main"/>
  </p:clrMapOvr>
</p:sld>
</file>