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4ad7d67b4843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504c7755714f51"/>
  </p:sldMasterIdLst>
  <p:sldIdLst>
    <p:sldId xmlns:r="http://schemas.openxmlformats.org/officeDocument/2006/relationships" id="256" r:id="R81a7614652dc4565"/>
    <p:sldId xmlns:r="http://schemas.openxmlformats.org/officeDocument/2006/relationships" id="257" r:id="R9d9dab83c1034650"/>
    <p:sldId xmlns:r="http://schemas.openxmlformats.org/officeDocument/2006/relationships" id="258" r:id="Ra862dd0cb6464761"/>
    <p:sldId xmlns:r="http://schemas.openxmlformats.org/officeDocument/2006/relationships" id="259" r:id="Rbe9fc8b258584b57"/>
    <p:sldId xmlns:r="http://schemas.openxmlformats.org/officeDocument/2006/relationships" id="260" r:id="R7c52bd9ad4b341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04c7755714f51" /><Relationship Type="http://schemas.openxmlformats.org/officeDocument/2006/relationships/slide" Target="/ppt/slides/slide1.xml" Id="R81a7614652dc4565" /><Relationship Type="http://schemas.openxmlformats.org/officeDocument/2006/relationships/slide" Target="/ppt/slides/slide2.xml" Id="R9d9dab83c1034650" /><Relationship Type="http://schemas.openxmlformats.org/officeDocument/2006/relationships/slide" Target="/ppt/slides/slide3.xml" Id="Ra862dd0cb6464761" /><Relationship Type="http://schemas.openxmlformats.org/officeDocument/2006/relationships/slide" Target="/ppt/slides/slide4.xml" Id="Rbe9fc8b258584b57" /><Relationship Type="http://schemas.openxmlformats.org/officeDocument/2006/relationships/slide" Target="/ppt/slides/slide5.xml" Id="R7c52bd9ad4b341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f2b4039b5e4e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fb043493a462b" /><Relationship Type="http://schemas.openxmlformats.org/officeDocument/2006/relationships/theme" Target="/ppt/slideMasters/theme/theme1.xml" Id="R7a5473ac4964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1fb043493a46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eeaf68df34a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e503ce3aa44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46716db244a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e457eaebe48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a31e143014c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Hornet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Hornet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947 433 946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Hornet A/S</a:t>
            </a:r>
          </a:p>
        </p:txBody>
      </p:sp>
    </p:spTree>
  </p:cSld>
  <p:clrMapOvr>
    <a:masterClrMapping xmlns:a="http://schemas.openxmlformats.org/drawingml/2006/main"/>
  </p:clrMapOvr>
</p:sld>
</file>