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b1505ded840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8bfa15ffd041ff"/>
  </p:sldMasterIdLst>
  <p:sldIdLst>
    <p:sldId xmlns:r="http://schemas.openxmlformats.org/officeDocument/2006/relationships" id="256" r:id="R3410506ef9b44658"/>
    <p:sldId xmlns:r="http://schemas.openxmlformats.org/officeDocument/2006/relationships" id="257" r:id="Ra96b7385e62c48b5"/>
    <p:sldId xmlns:r="http://schemas.openxmlformats.org/officeDocument/2006/relationships" id="258" r:id="Rd6dc0840a637434e"/>
    <p:sldId xmlns:r="http://schemas.openxmlformats.org/officeDocument/2006/relationships" id="259" r:id="R11a15292d4fb4924"/>
    <p:sldId xmlns:r="http://schemas.openxmlformats.org/officeDocument/2006/relationships" id="260" r:id="R6a0bdd22ebda4810"/>
    <p:sldId xmlns:r="http://schemas.openxmlformats.org/officeDocument/2006/relationships" id="261" r:id="Rc3e2b5140fdd4239"/>
    <p:sldId xmlns:r="http://schemas.openxmlformats.org/officeDocument/2006/relationships" id="262" r:id="R343d4961596641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bfa15ffd041ff" /><Relationship Type="http://schemas.openxmlformats.org/officeDocument/2006/relationships/slide" Target="/ppt/slides/slide1.xml" Id="R3410506ef9b44658" /><Relationship Type="http://schemas.openxmlformats.org/officeDocument/2006/relationships/slide" Target="/ppt/slides/slide2.xml" Id="Ra96b7385e62c48b5" /><Relationship Type="http://schemas.openxmlformats.org/officeDocument/2006/relationships/slide" Target="/ppt/slides/slide3.xml" Id="Rd6dc0840a637434e" /><Relationship Type="http://schemas.openxmlformats.org/officeDocument/2006/relationships/slide" Target="/ppt/slides/slide4.xml" Id="R11a15292d4fb4924" /><Relationship Type="http://schemas.openxmlformats.org/officeDocument/2006/relationships/slide" Target="/ppt/slides/slide5.xml" Id="R6a0bdd22ebda4810" /><Relationship Type="http://schemas.openxmlformats.org/officeDocument/2006/relationships/slide" Target="/ppt/slides/slide6.xml" Id="Rc3e2b5140fdd4239" /><Relationship Type="http://schemas.openxmlformats.org/officeDocument/2006/relationships/slide" Target="/ppt/slides/slide7.xml" Id="R343d4961596641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5b8c5b49545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98854d58d40a6" /><Relationship Type="http://schemas.openxmlformats.org/officeDocument/2006/relationships/theme" Target="/ppt/slideMasters/theme/theme1.xml" Id="R835c7b6dc4c6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d98854d58d40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1994ef36548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f37651827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5e5b89a0942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c63d9db204b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b5559da0f42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c5a04a35d47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81dfab7534c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Nest Trading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Trading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 Trading A/S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Trading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Trading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Trading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1 543 840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1 109 432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11 349 405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33 863 893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35 475 562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Trading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VISTE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KARIN VISTE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Trading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Sætervegen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59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947 282 239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Trading A/S</a:t>
            </a:r>
          </a:p>
        </p:txBody>
      </p:sp>
    </p:spTree>
  </p:cSld>
  <p:clrMapOvr>
    <a:masterClrMapping xmlns:a="http://schemas.openxmlformats.org/drawingml/2006/main"/>
  </p:clrMapOvr>
</p:sld>
</file>