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47e65aae6943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dc33a081fb41b9"/>
  </p:sldMasterIdLst>
  <p:sldIdLst>
    <p:sldId xmlns:r="http://schemas.openxmlformats.org/officeDocument/2006/relationships" id="256" r:id="R29134c74dc7443ad"/>
    <p:sldId xmlns:r="http://schemas.openxmlformats.org/officeDocument/2006/relationships" id="257" r:id="R45b3f18e726e4912"/>
    <p:sldId xmlns:r="http://schemas.openxmlformats.org/officeDocument/2006/relationships" id="258" r:id="R629f0facc8c24ee0"/>
    <p:sldId xmlns:r="http://schemas.openxmlformats.org/officeDocument/2006/relationships" id="259" r:id="R0e41f36a07084854"/>
    <p:sldId xmlns:r="http://schemas.openxmlformats.org/officeDocument/2006/relationships" id="260" r:id="Rb8962e562fb944bc"/>
    <p:sldId xmlns:r="http://schemas.openxmlformats.org/officeDocument/2006/relationships" id="261" r:id="Rd0f1f97be2e1447e"/>
    <p:sldId xmlns:r="http://schemas.openxmlformats.org/officeDocument/2006/relationships" id="262" r:id="Readfcd93792540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dc33a081fb41b9" /><Relationship Type="http://schemas.openxmlformats.org/officeDocument/2006/relationships/slide" Target="/ppt/slides/slide1.xml" Id="R29134c74dc7443ad" /><Relationship Type="http://schemas.openxmlformats.org/officeDocument/2006/relationships/slide" Target="/ppt/slides/slide2.xml" Id="R45b3f18e726e4912" /><Relationship Type="http://schemas.openxmlformats.org/officeDocument/2006/relationships/slide" Target="/ppt/slides/slide3.xml" Id="R629f0facc8c24ee0" /><Relationship Type="http://schemas.openxmlformats.org/officeDocument/2006/relationships/slide" Target="/ppt/slides/slide4.xml" Id="R0e41f36a07084854" /><Relationship Type="http://schemas.openxmlformats.org/officeDocument/2006/relationships/slide" Target="/ppt/slides/slide5.xml" Id="Rb8962e562fb944bc" /><Relationship Type="http://schemas.openxmlformats.org/officeDocument/2006/relationships/slide" Target="/ppt/slides/slide6.xml" Id="Rd0f1f97be2e1447e" /><Relationship Type="http://schemas.openxmlformats.org/officeDocument/2006/relationships/slide" Target="/ppt/slides/slide7.xml" Id="Readfcd93792540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df1d9dcc074a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7ef0263a846db" /><Relationship Type="http://schemas.openxmlformats.org/officeDocument/2006/relationships/theme" Target="/ppt/slideMasters/theme/theme1.xml" Id="Raefdc9bab3fe4e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7ef0263a8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ce251eae048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d04359e94f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bea62db97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2ad34332643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57f0d16bc45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7b3b0d4bc4a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d42f93725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RECON REGNSKAP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RECON REGNSKAP A/S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1 229 061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1 065 293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1 463 394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4 023 908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KVELLO GEIR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BJERKENÅS KRISTIN HELENE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DANIEL KVITVANG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Verftsgata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98 05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firmapost@recon.no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947 250 310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RECON REGNSKAP A/S</a:t>
            </a:r>
          </a:p>
        </p:txBody>
      </p:sp>
    </p:spTree>
  </p:cSld>
  <p:clrMapOvr>
    <a:masterClrMapping xmlns:a="http://schemas.openxmlformats.org/drawingml/2006/main"/>
  </p:clrMapOvr>
</p:sld>
</file>