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b42a91066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80dda99814e4c"/>
  </p:sldMasterIdLst>
  <p:sldIdLst>
    <p:sldId xmlns:r="http://schemas.openxmlformats.org/officeDocument/2006/relationships" id="256" r:id="Rdcd75a731237435b"/>
    <p:sldId xmlns:r="http://schemas.openxmlformats.org/officeDocument/2006/relationships" id="257" r:id="R065e4a8cb0504216"/>
    <p:sldId xmlns:r="http://schemas.openxmlformats.org/officeDocument/2006/relationships" id="258" r:id="R87a3413a7dc14b83"/>
    <p:sldId xmlns:r="http://schemas.openxmlformats.org/officeDocument/2006/relationships" id="259" r:id="R2363438867ff401b"/>
    <p:sldId xmlns:r="http://schemas.openxmlformats.org/officeDocument/2006/relationships" id="260" r:id="R74b5c3cb3e6d4a99"/>
    <p:sldId xmlns:r="http://schemas.openxmlformats.org/officeDocument/2006/relationships" id="261" r:id="Rd258c4bbf8ba484a"/>
    <p:sldId xmlns:r="http://schemas.openxmlformats.org/officeDocument/2006/relationships" id="262" r:id="R126a7b503b62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80dda99814e4c" /><Relationship Type="http://schemas.openxmlformats.org/officeDocument/2006/relationships/slide" Target="/ppt/slides/slide1.xml" Id="Rdcd75a731237435b" /><Relationship Type="http://schemas.openxmlformats.org/officeDocument/2006/relationships/slide" Target="/ppt/slides/slide2.xml" Id="R065e4a8cb0504216" /><Relationship Type="http://schemas.openxmlformats.org/officeDocument/2006/relationships/slide" Target="/ppt/slides/slide3.xml" Id="R87a3413a7dc14b83" /><Relationship Type="http://schemas.openxmlformats.org/officeDocument/2006/relationships/slide" Target="/ppt/slides/slide4.xml" Id="R2363438867ff401b" /><Relationship Type="http://schemas.openxmlformats.org/officeDocument/2006/relationships/slide" Target="/ppt/slides/slide5.xml" Id="R74b5c3cb3e6d4a99" /><Relationship Type="http://schemas.openxmlformats.org/officeDocument/2006/relationships/slide" Target="/ppt/slides/slide6.xml" Id="Rd258c4bbf8ba484a" /><Relationship Type="http://schemas.openxmlformats.org/officeDocument/2006/relationships/slide" Target="/ppt/slides/slide7.xml" Id="R126a7b503b62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15cbf9805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3d54c01514620" /><Relationship Type="http://schemas.openxmlformats.org/officeDocument/2006/relationships/theme" Target="/ppt/slideMasters/theme/theme1.xml" Id="Rdd478a173f45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3d54c0151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3b8101f9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39940cd98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fc257a47c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a5bb725ff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ce0b78145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136db605d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0535eff6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