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d7d3ca2cfd47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9f01dcac5436e"/>
  </p:sldMasterIdLst>
  <p:sldIdLst>
    <p:sldId xmlns:r="http://schemas.openxmlformats.org/officeDocument/2006/relationships" id="256" r:id="R2b9132f4d83c462a"/>
    <p:sldId xmlns:r="http://schemas.openxmlformats.org/officeDocument/2006/relationships" id="257" r:id="R0eb36ba7f8784f4a"/>
    <p:sldId xmlns:r="http://schemas.openxmlformats.org/officeDocument/2006/relationships" id="258" r:id="R59b7bd568e844f74"/>
    <p:sldId xmlns:r="http://schemas.openxmlformats.org/officeDocument/2006/relationships" id="259" r:id="R4dd9209742b540b5"/>
    <p:sldId xmlns:r="http://schemas.openxmlformats.org/officeDocument/2006/relationships" id="260" r:id="Re25dc099e29943fc"/>
    <p:sldId xmlns:r="http://schemas.openxmlformats.org/officeDocument/2006/relationships" id="261" r:id="R5ecbee54e23f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9f01dcac5436e" /><Relationship Type="http://schemas.openxmlformats.org/officeDocument/2006/relationships/slide" Target="/ppt/slides/slide1.xml" Id="R2b9132f4d83c462a" /><Relationship Type="http://schemas.openxmlformats.org/officeDocument/2006/relationships/slide" Target="/ppt/slides/slide2.xml" Id="R0eb36ba7f8784f4a" /><Relationship Type="http://schemas.openxmlformats.org/officeDocument/2006/relationships/slide" Target="/ppt/slides/slide3.xml" Id="R59b7bd568e844f74" /><Relationship Type="http://schemas.openxmlformats.org/officeDocument/2006/relationships/slide" Target="/ppt/slides/slide4.xml" Id="R4dd9209742b540b5" /><Relationship Type="http://schemas.openxmlformats.org/officeDocument/2006/relationships/slide" Target="/ppt/slides/slide5.xml" Id="Re25dc099e29943fc" /><Relationship Type="http://schemas.openxmlformats.org/officeDocument/2006/relationships/slide" Target="/ppt/slides/slide6.xml" Id="R5ecbee54e23f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ab1e9480ef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a27f9d3f24cbc" /><Relationship Type="http://schemas.openxmlformats.org/officeDocument/2006/relationships/theme" Target="/ppt/slideMasters/theme/theme1.xml" Id="Radc08bcc2a26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a27f9d3f24c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7e9a45f17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ae3c7e97c41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926c8a7741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c938c01bc41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32e9af0c542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6530f74f1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