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4e7cb1758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34406a94b4ebf"/>
  </p:sldMasterIdLst>
  <p:sldIdLst>
    <p:sldId xmlns:r="http://schemas.openxmlformats.org/officeDocument/2006/relationships" id="256" r:id="R469410646b494a14"/>
    <p:sldId xmlns:r="http://schemas.openxmlformats.org/officeDocument/2006/relationships" id="257" r:id="R2dfffd36e09547b2"/>
    <p:sldId xmlns:r="http://schemas.openxmlformats.org/officeDocument/2006/relationships" id="258" r:id="Rf05ca02d6c12437c"/>
    <p:sldId xmlns:r="http://schemas.openxmlformats.org/officeDocument/2006/relationships" id="259" r:id="Rd863a8a4ed6149ad"/>
    <p:sldId xmlns:r="http://schemas.openxmlformats.org/officeDocument/2006/relationships" id="260" r:id="R3912f6c7af3b4733"/>
    <p:sldId xmlns:r="http://schemas.openxmlformats.org/officeDocument/2006/relationships" id="261" r:id="R1008a0ad61164b7e"/>
    <p:sldId xmlns:r="http://schemas.openxmlformats.org/officeDocument/2006/relationships" id="262" r:id="R2fe30934a558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34406a94b4ebf" /><Relationship Type="http://schemas.openxmlformats.org/officeDocument/2006/relationships/slide" Target="/ppt/slides/slide1.xml" Id="R469410646b494a14" /><Relationship Type="http://schemas.openxmlformats.org/officeDocument/2006/relationships/slide" Target="/ppt/slides/slide2.xml" Id="R2dfffd36e09547b2" /><Relationship Type="http://schemas.openxmlformats.org/officeDocument/2006/relationships/slide" Target="/ppt/slides/slide3.xml" Id="Rf05ca02d6c12437c" /><Relationship Type="http://schemas.openxmlformats.org/officeDocument/2006/relationships/slide" Target="/ppt/slides/slide4.xml" Id="Rd863a8a4ed6149ad" /><Relationship Type="http://schemas.openxmlformats.org/officeDocument/2006/relationships/slide" Target="/ppt/slides/slide5.xml" Id="R3912f6c7af3b4733" /><Relationship Type="http://schemas.openxmlformats.org/officeDocument/2006/relationships/slide" Target="/ppt/slides/slide6.xml" Id="R1008a0ad61164b7e" /><Relationship Type="http://schemas.openxmlformats.org/officeDocument/2006/relationships/slide" Target="/ppt/slides/slide7.xml" Id="R2fe30934a558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d45231a6440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e4f0b6fa04a5e" /><Relationship Type="http://schemas.openxmlformats.org/officeDocument/2006/relationships/theme" Target="/ppt/slideMasters/theme/theme1.xml" Id="Ra0f18d649bad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e4f0b6fa0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55428e1748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6239a14b4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5aa62241b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18ca3216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b0d0cd36f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5e28fee8f4e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a8fc9c70d48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ISOTAK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ISOTAK BYGG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58 408 269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9 046 645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22 423 454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ISOTAK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03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www.isotak.no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947 185 039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ISOTAK BYGG AS</a:t>
            </a:r>
          </a:p>
        </p:txBody>
      </p:sp>
    </p:spTree>
  </p:cSld>
  <p:clrMapOvr>
    <a:masterClrMapping xmlns:a="http://schemas.openxmlformats.org/drawingml/2006/main"/>
  </p:clrMapOvr>
</p:sld>
</file>