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93c0ba43a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1eb80898b4c2b"/>
  </p:sldMasterIdLst>
  <p:sldIdLst>
    <p:sldId xmlns:r="http://schemas.openxmlformats.org/officeDocument/2006/relationships" id="256" r:id="R0c5e1559f9634494"/>
    <p:sldId xmlns:r="http://schemas.openxmlformats.org/officeDocument/2006/relationships" id="257" r:id="R13f01f13b3794b6d"/>
    <p:sldId xmlns:r="http://schemas.openxmlformats.org/officeDocument/2006/relationships" id="258" r:id="Rb45e437615b64c23"/>
    <p:sldId xmlns:r="http://schemas.openxmlformats.org/officeDocument/2006/relationships" id="259" r:id="R370320850a024f25"/>
    <p:sldId xmlns:r="http://schemas.openxmlformats.org/officeDocument/2006/relationships" id="260" r:id="R31eba015b2104e2d"/>
    <p:sldId xmlns:r="http://schemas.openxmlformats.org/officeDocument/2006/relationships" id="261" r:id="R9a77069ee25243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1eb80898b4c2b" /><Relationship Type="http://schemas.openxmlformats.org/officeDocument/2006/relationships/slide" Target="/ppt/slides/slide1.xml" Id="R0c5e1559f9634494" /><Relationship Type="http://schemas.openxmlformats.org/officeDocument/2006/relationships/slide" Target="/ppt/slides/slide2.xml" Id="R13f01f13b3794b6d" /><Relationship Type="http://schemas.openxmlformats.org/officeDocument/2006/relationships/slide" Target="/ppt/slides/slide3.xml" Id="Rb45e437615b64c23" /><Relationship Type="http://schemas.openxmlformats.org/officeDocument/2006/relationships/slide" Target="/ppt/slides/slide4.xml" Id="R370320850a024f25" /><Relationship Type="http://schemas.openxmlformats.org/officeDocument/2006/relationships/slide" Target="/ppt/slides/slide5.xml" Id="R31eba015b2104e2d" /><Relationship Type="http://schemas.openxmlformats.org/officeDocument/2006/relationships/slide" Target="/ppt/slides/slide6.xml" Id="R9a77069ee25243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e7c9d8f534f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a66ee2f8440db" /><Relationship Type="http://schemas.openxmlformats.org/officeDocument/2006/relationships/theme" Target="/ppt/slideMasters/theme/theme1.xml" Id="Refcda2afd7444c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7a66ee2f84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01a90516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60f49afac41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bdbf4165f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d7b62b067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b1833e3f945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c3938f73842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KVINNHERAD ELEKTRO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ELEKTRO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KVINNHERAD ELEKTRO A/S ble etablert [år] og holder til i Rosendal.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ELEKTRO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ELEKTRO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ELEKTRO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EQVA INDUSTRIAL SOLUTIONS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ELEKTRO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5470 Rosendal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48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947 070 622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ELEKTRO A/S</a:t>
            </a:r>
          </a:p>
        </p:txBody>
      </p:sp>
    </p:spTree>
  </p:cSld>
  <p:clrMapOvr>
    <a:masterClrMapping xmlns:a="http://schemas.openxmlformats.org/drawingml/2006/main"/>
  </p:clrMapOvr>
</p:sld>
</file>