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535e73b06c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94ada4cf0f48f1"/>
  </p:sldMasterIdLst>
  <p:sldIdLst>
    <p:sldId xmlns:r="http://schemas.openxmlformats.org/officeDocument/2006/relationships" id="256" r:id="R0e1da5ffd4744aac"/>
    <p:sldId xmlns:r="http://schemas.openxmlformats.org/officeDocument/2006/relationships" id="257" r:id="R2ef42bef74014bc7"/>
    <p:sldId xmlns:r="http://schemas.openxmlformats.org/officeDocument/2006/relationships" id="258" r:id="Rfca29b7680b04b0a"/>
    <p:sldId xmlns:r="http://schemas.openxmlformats.org/officeDocument/2006/relationships" id="259" r:id="R626d86a309a043d0"/>
    <p:sldId xmlns:r="http://schemas.openxmlformats.org/officeDocument/2006/relationships" id="260" r:id="Rd7bbf2edc2a44ddb"/>
    <p:sldId xmlns:r="http://schemas.openxmlformats.org/officeDocument/2006/relationships" id="261" r:id="R3c1cffcc98cb4d65"/>
    <p:sldId xmlns:r="http://schemas.openxmlformats.org/officeDocument/2006/relationships" id="262" r:id="R7f3a9ab891da46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94ada4cf0f48f1" /><Relationship Type="http://schemas.openxmlformats.org/officeDocument/2006/relationships/slide" Target="/ppt/slides/slide1.xml" Id="R0e1da5ffd4744aac" /><Relationship Type="http://schemas.openxmlformats.org/officeDocument/2006/relationships/slide" Target="/ppt/slides/slide2.xml" Id="R2ef42bef74014bc7" /><Relationship Type="http://schemas.openxmlformats.org/officeDocument/2006/relationships/slide" Target="/ppt/slides/slide3.xml" Id="Rfca29b7680b04b0a" /><Relationship Type="http://schemas.openxmlformats.org/officeDocument/2006/relationships/slide" Target="/ppt/slides/slide4.xml" Id="R626d86a309a043d0" /><Relationship Type="http://schemas.openxmlformats.org/officeDocument/2006/relationships/slide" Target="/ppt/slides/slide5.xml" Id="Rd7bbf2edc2a44ddb" /><Relationship Type="http://schemas.openxmlformats.org/officeDocument/2006/relationships/slide" Target="/ppt/slides/slide6.xml" Id="R3c1cffcc98cb4d65" /><Relationship Type="http://schemas.openxmlformats.org/officeDocument/2006/relationships/slide" Target="/ppt/slides/slide7.xml" Id="R7f3a9ab891da46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b1a11807ee41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1781fd2d94988" /><Relationship Type="http://schemas.openxmlformats.org/officeDocument/2006/relationships/theme" Target="/ppt/slideMasters/theme/theme1.xml" Id="Rd1b90f14ee3640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11781fd2d9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bc4aa9ffb4d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b19a5a05a40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d6f6c296e46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19c1a62ab443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94dc7b5e241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48ac262e14a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ca2c14d404d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ELKJØP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ELKJØP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13 864 104 000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81 582 000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64 870 000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165 173 000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1 929 798 000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ELKJØP NORDIC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Nydalsveien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92 65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947 054 600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ELKJØP NORGE AS</a:t>
            </a:r>
          </a:p>
        </p:txBody>
      </p:sp>
    </p:spTree>
  </p:cSld>
  <p:clrMapOvr>
    <a:masterClrMapping xmlns:a="http://schemas.openxmlformats.org/drawingml/2006/main"/>
  </p:clrMapOvr>
</p:sld>
</file>