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af0a71f16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e113b80c1482e"/>
  </p:sldMasterIdLst>
  <p:sldIdLst>
    <p:sldId xmlns:r="http://schemas.openxmlformats.org/officeDocument/2006/relationships" id="256" r:id="Rd29f943f13704272"/>
    <p:sldId xmlns:r="http://schemas.openxmlformats.org/officeDocument/2006/relationships" id="257" r:id="R7bf8170d6e854bc7"/>
    <p:sldId xmlns:r="http://schemas.openxmlformats.org/officeDocument/2006/relationships" id="258" r:id="R232f3525072e485c"/>
    <p:sldId xmlns:r="http://schemas.openxmlformats.org/officeDocument/2006/relationships" id="259" r:id="R11fccfb5f4bc4707"/>
    <p:sldId xmlns:r="http://schemas.openxmlformats.org/officeDocument/2006/relationships" id="260" r:id="R0d19032aab2149f5"/>
    <p:sldId xmlns:r="http://schemas.openxmlformats.org/officeDocument/2006/relationships" id="261" r:id="R835189975d2146bd"/>
    <p:sldId xmlns:r="http://schemas.openxmlformats.org/officeDocument/2006/relationships" id="262" r:id="R4907fd013dda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e113b80c1482e" /><Relationship Type="http://schemas.openxmlformats.org/officeDocument/2006/relationships/slide" Target="/ppt/slides/slide1.xml" Id="Rd29f943f13704272" /><Relationship Type="http://schemas.openxmlformats.org/officeDocument/2006/relationships/slide" Target="/ppt/slides/slide2.xml" Id="R7bf8170d6e854bc7" /><Relationship Type="http://schemas.openxmlformats.org/officeDocument/2006/relationships/slide" Target="/ppt/slides/slide3.xml" Id="R232f3525072e485c" /><Relationship Type="http://schemas.openxmlformats.org/officeDocument/2006/relationships/slide" Target="/ppt/slides/slide4.xml" Id="R11fccfb5f4bc4707" /><Relationship Type="http://schemas.openxmlformats.org/officeDocument/2006/relationships/slide" Target="/ppt/slides/slide5.xml" Id="R0d19032aab2149f5" /><Relationship Type="http://schemas.openxmlformats.org/officeDocument/2006/relationships/slide" Target="/ppt/slides/slide6.xml" Id="R835189975d2146bd" /><Relationship Type="http://schemas.openxmlformats.org/officeDocument/2006/relationships/slide" Target="/ppt/slides/slide7.xml" Id="R4907fd013dda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d53ce9e90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89771107f4155" /><Relationship Type="http://schemas.openxmlformats.org/officeDocument/2006/relationships/theme" Target="/ppt/slideMasters/theme/theme1.xml" Id="Rf39b0cba0b97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89771107f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99817ce77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7934e56a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6e1d1006f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28877e6204d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ce5229f80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ef96fb8fd41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80d64c31c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SKUDENES BETONG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SKUDENES BETONG EIENDOM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1 046 467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8 440 911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8 816 908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KARL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Hilleslandvegen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947 051 229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SKUDENES BETONG EIENDOM AS</a:t>
            </a:r>
          </a:p>
        </p:txBody>
      </p:sp>
    </p:spTree>
  </p:cSld>
  <p:clrMapOvr>
    <a:masterClrMapping xmlns:a="http://schemas.openxmlformats.org/drawingml/2006/main"/>
  </p:clrMapOvr>
</p:sld>
</file>