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d830b7ce8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96f490e5d4a2c"/>
  </p:sldMasterIdLst>
  <p:sldIdLst>
    <p:sldId xmlns:r="http://schemas.openxmlformats.org/officeDocument/2006/relationships" id="256" r:id="R90ccb2fba8b34276"/>
    <p:sldId xmlns:r="http://schemas.openxmlformats.org/officeDocument/2006/relationships" id="257" r:id="R0e2c0d1a7d604563"/>
    <p:sldId xmlns:r="http://schemas.openxmlformats.org/officeDocument/2006/relationships" id="258" r:id="Ra6b5d8607ea74f76"/>
    <p:sldId xmlns:r="http://schemas.openxmlformats.org/officeDocument/2006/relationships" id="259" r:id="Re30971543e614bd1"/>
    <p:sldId xmlns:r="http://schemas.openxmlformats.org/officeDocument/2006/relationships" id="260" r:id="R85d0d5e80783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96f490e5d4a2c" /><Relationship Type="http://schemas.openxmlformats.org/officeDocument/2006/relationships/slide" Target="/ppt/slides/slide1.xml" Id="R90ccb2fba8b34276" /><Relationship Type="http://schemas.openxmlformats.org/officeDocument/2006/relationships/slide" Target="/ppt/slides/slide2.xml" Id="R0e2c0d1a7d604563" /><Relationship Type="http://schemas.openxmlformats.org/officeDocument/2006/relationships/slide" Target="/ppt/slides/slide3.xml" Id="Ra6b5d8607ea74f76" /><Relationship Type="http://schemas.openxmlformats.org/officeDocument/2006/relationships/slide" Target="/ppt/slides/slide4.xml" Id="Re30971543e614bd1" /><Relationship Type="http://schemas.openxmlformats.org/officeDocument/2006/relationships/slide" Target="/ppt/slides/slide5.xml" Id="R85d0d5e80783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1e0377ab9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8f64727cf49f0" /><Relationship Type="http://schemas.openxmlformats.org/officeDocument/2006/relationships/theme" Target="/ppt/slideMasters/theme/theme1.xml" Id="R99a1251485ad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a8f64727cf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82526a9be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9fe96025a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678c1b53344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48a15b16d46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09aa50e5343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Down Town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 Town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Down Town 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 Town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 Town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 Town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947 044 923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 Town Foto AS</a:t>
            </a:r>
          </a:p>
        </p:txBody>
      </p:sp>
    </p:spTree>
  </p:cSld>
  <p:clrMapOvr>
    <a:masterClrMapping xmlns:a="http://schemas.openxmlformats.org/drawingml/2006/main"/>
  </p:clrMapOvr>
</p:sld>
</file>