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52a62354c349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af0f5eabb643f8"/>
  </p:sldMasterIdLst>
  <p:sldIdLst>
    <p:sldId xmlns:r="http://schemas.openxmlformats.org/officeDocument/2006/relationships" id="256" r:id="R33e95e7cabf84807"/>
    <p:sldId xmlns:r="http://schemas.openxmlformats.org/officeDocument/2006/relationships" id="257" r:id="R1c12b3bd639640db"/>
    <p:sldId xmlns:r="http://schemas.openxmlformats.org/officeDocument/2006/relationships" id="258" r:id="R97e4c0f5571a49d6"/>
    <p:sldId xmlns:r="http://schemas.openxmlformats.org/officeDocument/2006/relationships" id="259" r:id="R60a8365c1f5049a3"/>
    <p:sldId xmlns:r="http://schemas.openxmlformats.org/officeDocument/2006/relationships" id="260" r:id="R60671117d3b44dcb"/>
    <p:sldId xmlns:r="http://schemas.openxmlformats.org/officeDocument/2006/relationships" id="261" r:id="R7d91b30ef40b494f"/>
    <p:sldId xmlns:r="http://schemas.openxmlformats.org/officeDocument/2006/relationships" id="262" r:id="Rd73788f84c8e40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f0f5eabb643f8" /><Relationship Type="http://schemas.openxmlformats.org/officeDocument/2006/relationships/slide" Target="/ppt/slides/slide1.xml" Id="R33e95e7cabf84807" /><Relationship Type="http://schemas.openxmlformats.org/officeDocument/2006/relationships/slide" Target="/ppt/slides/slide2.xml" Id="R1c12b3bd639640db" /><Relationship Type="http://schemas.openxmlformats.org/officeDocument/2006/relationships/slide" Target="/ppt/slides/slide3.xml" Id="R97e4c0f5571a49d6" /><Relationship Type="http://schemas.openxmlformats.org/officeDocument/2006/relationships/slide" Target="/ppt/slides/slide4.xml" Id="R60a8365c1f5049a3" /><Relationship Type="http://schemas.openxmlformats.org/officeDocument/2006/relationships/slide" Target="/ppt/slides/slide5.xml" Id="R60671117d3b44dcb" /><Relationship Type="http://schemas.openxmlformats.org/officeDocument/2006/relationships/slide" Target="/ppt/slides/slide6.xml" Id="R7d91b30ef40b494f" /><Relationship Type="http://schemas.openxmlformats.org/officeDocument/2006/relationships/slide" Target="/ppt/slides/slide7.xml" Id="Rd73788f84c8e40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7bb962c2144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87c71d8344f9c" /><Relationship Type="http://schemas.openxmlformats.org/officeDocument/2006/relationships/theme" Target="/ppt/slideMasters/theme/theme1.xml" Id="Rb778d731061541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787c71d8344f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4114b7d954c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967db58d844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9dba63e9d40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d673caebd44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3dd88853943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33febfcc64b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98b4b470343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Spiren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Spiren A/S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2 329 416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−82 765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735 324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FLATSETØY MARI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Berkåk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42 74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947 035 940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Spiren A/S</a:t>
            </a:r>
          </a:p>
        </p:txBody>
      </p:sp>
    </p:spTree>
  </p:cSld>
  <p:clrMapOvr>
    <a:masterClrMapping xmlns:a="http://schemas.openxmlformats.org/drawingml/2006/main"/>
  </p:clrMapOvr>
</p:sld>
</file>