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5f9a40060b24bd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79fb4d2370f4690"/>
  </p:sldMasterIdLst>
  <p:sldIdLst>
    <p:sldId xmlns:r="http://schemas.openxmlformats.org/officeDocument/2006/relationships" id="256" r:id="R86be46019c4b4f50"/>
    <p:sldId xmlns:r="http://schemas.openxmlformats.org/officeDocument/2006/relationships" id="257" r:id="R9da751161da44260"/>
    <p:sldId xmlns:r="http://schemas.openxmlformats.org/officeDocument/2006/relationships" id="258" r:id="R89d5422be99b42a2"/>
    <p:sldId xmlns:r="http://schemas.openxmlformats.org/officeDocument/2006/relationships" id="259" r:id="Rf857b02d477a4d03"/>
    <p:sldId xmlns:r="http://schemas.openxmlformats.org/officeDocument/2006/relationships" id="260" r:id="R125b130d57f04f53"/>
    <p:sldId xmlns:r="http://schemas.openxmlformats.org/officeDocument/2006/relationships" id="261" r:id="Rd91ddd17227045e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9fb4d2370f4690" /><Relationship Type="http://schemas.openxmlformats.org/officeDocument/2006/relationships/slide" Target="/ppt/slides/slide1.xml" Id="R86be46019c4b4f50" /><Relationship Type="http://schemas.openxmlformats.org/officeDocument/2006/relationships/slide" Target="/ppt/slides/slide2.xml" Id="R9da751161da44260" /><Relationship Type="http://schemas.openxmlformats.org/officeDocument/2006/relationships/slide" Target="/ppt/slides/slide3.xml" Id="R89d5422be99b42a2" /><Relationship Type="http://schemas.openxmlformats.org/officeDocument/2006/relationships/slide" Target="/ppt/slides/slide4.xml" Id="Rf857b02d477a4d03" /><Relationship Type="http://schemas.openxmlformats.org/officeDocument/2006/relationships/slide" Target="/ppt/slides/slide5.xml" Id="R125b130d57f04f53" /><Relationship Type="http://schemas.openxmlformats.org/officeDocument/2006/relationships/slide" Target="/ppt/slides/slide6.xml" Id="Rd91ddd17227045e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7dcca80e7d49a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66155c7a6d45cc" /><Relationship Type="http://schemas.openxmlformats.org/officeDocument/2006/relationships/theme" Target="/ppt/slideMasters/theme/theme1.xml" Id="R01da5d18f7f4444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d66155c7a6d45c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e4eab24323446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6a1df4a7eb4d7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6af905c241469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d81385b3cc458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ebe2d32e8b4e6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35666e5a9c460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Paletten Jern og Farve A/S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Paletten Jern og Farve A/S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Paletten Jern og Farve A/S ble etablert [år] og holder til i Åsgårdstrand.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Paletten Jern og Farve A/S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Paletten Jern og Farve A/S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Paletten Jern og Farve A/S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SOLBERG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ROAR HOLMØY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Paletten Jern og Farve A/S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Grev Wedels gate 46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3179 Åsgårdstrand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946 952 850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Paletten Jern og Farve A/S</a:t>
            </a:r>
          </a:p>
        </p:txBody>
      </p:sp>
    </p:spTree>
  </p:cSld>
  <p:clrMapOvr>
    <a:masterClrMapping xmlns:a="http://schemas.openxmlformats.org/drawingml/2006/main"/>
  </p:clrMapOvr>
</p:sld>
</file>