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23662da77644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53224faac4a76"/>
  </p:sldMasterIdLst>
  <p:sldIdLst>
    <p:sldId xmlns:r="http://schemas.openxmlformats.org/officeDocument/2006/relationships" id="256" r:id="R235ae98fa5f34af7"/>
    <p:sldId xmlns:r="http://schemas.openxmlformats.org/officeDocument/2006/relationships" id="257" r:id="R8db0c83b706a41e5"/>
    <p:sldId xmlns:r="http://schemas.openxmlformats.org/officeDocument/2006/relationships" id="258" r:id="R2fe3819636844d15"/>
    <p:sldId xmlns:r="http://schemas.openxmlformats.org/officeDocument/2006/relationships" id="259" r:id="R0fcc4dd253834b79"/>
    <p:sldId xmlns:r="http://schemas.openxmlformats.org/officeDocument/2006/relationships" id="260" r:id="R8e71370abbb845a3"/>
    <p:sldId xmlns:r="http://schemas.openxmlformats.org/officeDocument/2006/relationships" id="261" r:id="R8c85f6cf11ba463b"/>
    <p:sldId xmlns:r="http://schemas.openxmlformats.org/officeDocument/2006/relationships" id="262" r:id="R793665ec26db4c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53224faac4a76" /><Relationship Type="http://schemas.openxmlformats.org/officeDocument/2006/relationships/slide" Target="/ppt/slides/slide1.xml" Id="R235ae98fa5f34af7" /><Relationship Type="http://schemas.openxmlformats.org/officeDocument/2006/relationships/slide" Target="/ppt/slides/slide2.xml" Id="R8db0c83b706a41e5" /><Relationship Type="http://schemas.openxmlformats.org/officeDocument/2006/relationships/slide" Target="/ppt/slides/slide3.xml" Id="R2fe3819636844d15" /><Relationship Type="http://schemas.openxmlformats.org/officeDocument/2006/relationships/slide" Target="/ppt/slides/slide4.xml" Id="R0fcc4dd253834b79" /><Relationship Type="http://schemas.openxmlformats.org/officeDocument/2006/relationships/slide" Target="/ppt/slides/slide5.xml" Id="R8e71370abbb845a3" /><Relationship Type="http://schemas.openxmlformats.org/officeDocument/2006/relationships/slide" Target="/ppt/slides/slide6.xml" Id="R8c85f6cf11ba463b" /><Relationship Type="http://schemas.openxmlformats.org/officeDocument/2006/relationships/slide" Target="/ppt/slides/slide7.xml" Id="R793665ec26db4c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2a914be9b4d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312605ef34843" /><Relationship Type="http://schemas.openxmlformats.org/officeDocument/2006/relationships/theme" Target="/ppt/slideMasters/theme/theme1.xml" Id="Rca0837791bff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8312605ef348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09e7ff2a54b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b6906476d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457d4c84843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5e7b1a00745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29f60fbbe4b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31d9bdb464d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d4a4512b540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2 594 154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5 552 879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116 768 098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135 844 247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BOASSON TONE HILDREMYR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946 924 296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AS</a:t>
            </a:r>
          </a:p>
        </p:txBody>
      </p:sp>
    </p:spTree>
  </p:cSld>
  <p:clrMapOvr>
    <a:masterClrMapping xmlns:a="http://schemas.openxmlformats.org/drawingml/2006/main"/>
  </p:clrMapOvr>
</p:sld>
</file>