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c7740a6eff4a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2d7bbe698f742b3"/>
  </p:sldMasterIdLst>
  <p:sldIdLst>
    <p:sldId xmlns:r="http://schemas.openxmlformats.org/officeDocument/2006/relationships" id="256" r:id="R3900a34d054641f8"/>
    <p:sldId xmlns:r="http://schemas.openxmlformats.org/officeDocument/2006/relationships" id="257" r:id="Rda3daf1587514e30"/>
    <p:sldId xmlns:r="http://schemas.openxmlformats.org/officeDocument/2006/relationships" id="258" r:id="R80183c7d04284888"/>
    <p:sldId xmlns:r="http://schemas.openxmlformats.org/officeDocument/2006/relationships" id="259" r:id="Rae8f2714b8e54885"/>
    <p:sldId xmlns:r="http://schemas.openxmlformats.org/officeDocument/2006/relationships" id="260" r:id="R86124f19883149df"/>
    <p:sldId xmlns:r="http://schemas.openxmlformats.org/officeDocument/2006/relationships" id="261" r:id="Ra4342b0b78f44a92"/>
    <p:sldId xmlns:r="http://schemas.openxmlformats.org/officeDocument/2006/relationships" id="262" r:id="R0be1ad549e5343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d7bbe698f742b3" /><Relationship Type="http://schemas.openxmlformats.org/officeDocument/2006/relationships/slide" Target="/ppt/slides/slide1.xml" Id="R3900a34d054641f8" /><Relationship Type="http://schemas.openxmlformats.org/officeDocument/2006/relationships/slide" Target="/ppt/slides/slide2.xml" Id="Rda3daf1587514e30" /><Relationship Type="http://schemas.openxmlformats.org/officeDocument/2006/relationships/slide" Target="/ppt/slides/slide3.xml" Id="R80183c7d04284888" /><Relationship Type="http://schemas.openxmlformats.org/officeDocument/2006/relationships/slide" Target="/ppt/slides/slide4.xml" Id="Rae8f2714b8e54885" /><Relationship Type="http://schemas.openxmlformats.org/officeDocument/2006/relationships/slide" Target="/ppt/slides/slide5.xml" Id="R86124f19883149df" /><Relationship Type="http://schemas.openxmlformats.org/officeDocument/2006/relationships/slide" Target="/ppt/slides/slide6.xml" Id="Ra4342b0b78f44a92" /><Relationship Type="http://schemas.openxmlformats.org/officeDocument/2006/relationships/slide" Target="/ppt/slides/slide7.xml" Id="R0be1ad549e5343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8019e581814f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709d16ef224b46" /><Relationship Type="http://schemas.openxmlformats.org/officeDocument/2006/relationships/theme" Target="/ppt/slideMasters/theme/theme1.xml" Id="R4ecc6b4c30cc46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709d16ef224b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5dfa95659649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87a6d95d4540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b2f329cf954c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90c378db2b46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0f68a54d7d428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e4705bfad74d9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f1261d9a134d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TELERØR A/S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TELERØR A/S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107 307 320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1 922 968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4 140 019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22 310 398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48 432 655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BROG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Versvikvegen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3937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56 10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firmapost@teleror.no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946 858 021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