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0cdb1c5e0749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b1016f3b5b4cdc"/>
  </p:sldMasterIdLst>
  <p:sldIdLst>
    <p:sldId xmlns:r="http://schemas.openxmlformats.org/officeDocument/2006/relationships" id="256" r:id="Rdc0c34a292d34cf7"/>
    <p:sldId xmlns:r="http://schemas.openxmlformats.org/officeDocument/2006/relationships" id="257" r:id="Rbcc45e15094f42a9"/>
    <p:sldId xmlns:r="http://schemas.openxmlformats.org/officeDocument/2006/relationships" id="258" r:id="R7f04e9f828584e05"/>
    <p:sldId xmlns:r="http://schemas.openxmlformats.org/officeDocument/2006/relationships" id="259" r:id="R8cc534ff96614f8f"/>
    <p:sldId xmlns:r="http://schemas.openxmlformats.org/officeDocument/2006/relationships" id="260" r:id="R7c22c597661242e6"/>
    <p:sldId xmlns:r="http://schemas.openxmlformats.org/officeDocument/2006/relationships" id="261" r:id="R51cca4fd092e4b39"/>
    <p:sldId xmlns:r="http://schemas.openxmlformats.org/officeDocument/2006/relationships" id="262" r:id="R90fa1cf5772b4e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b1016f3b5b4cdc" /><Relationship Type="http://schemas.openxmlformats.org/officeDocument/2006/relationships/slide" Target="/ppt/slides/slide1.xml" Id="Rdc0c34a292d34cf7" /><Relationship Type="http://schemas.openxmlformats.org/officeDocument/2006/relationships/slide" Target="/ppt/slides/slide2.xml" Id="Rbcc45e15094f42a9" /><Relationship Type="http://schemas.openxmlformats.org/officeDocument/2006/relationships/slide" Target="/ppt/slides/slide3.xml" Id="R7f04e9f828584e05" /><Relationship Type="http://schemas.openxmlformats.org/officeDocument/2006/relationships/slide" Target="/ppt/slides/slide4.xml" Id="R8cc534ff96614f8f" /><Relationship Type="http://schemas.openxmlformats.org/officeDocument/2006/relationships/slide" Target="/ppt/slides/slide5.xml" Id="R7c22c597661242e6" /><Relationship Type="http://schemas.openxmlformats.org/officeDocument/2006/relationships/slide" Target="/ppt/slides/slide6.xml" Id="R51cca4fd092e4b39" /><Relationship Type="http://schemas.openxmlformats.org/officeDocument/2006/relationships/slide" Target="/ppt/slides/slide7.xml" Id="R90fa1cf5772b4e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211ea30b3145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d87ce70b84aac" /><Relationship Type="http://schemas.openxmlformats.org/officeDocument/2006/relationships/theme" Target="/ppt/slideMasters/theme/theme1.xml" Id="Rd6f7ee078dff47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5d87ce70b84a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c8003a7db42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c736838f345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2d0042b9549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50496116e44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9467e119e41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3aa8ea92d46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dbd1e12304e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RÅDHUSVEIEN 22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RÅDHUSVEIEN 22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RÅDHUSVEIEN 22 AS ble etablert [år] og holder til i Skotterud.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RÅDHUSVEIEN 22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RÅDHUSVEIEN 22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RÅDHUSVEIEN 22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995 154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1 121 416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RÅDHUSVEIEN 22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ROJO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RÅDHUSVEIEN 22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Skolebakken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2230 Skotterud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83 64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946 765 589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RÅDHUSVEIEN 22 AS</a:t>
            </a:r>
          </a:p>
        </p:txBody>
      </p:sp>
    </p:spTree>
  </p:cSld>
  <p:clrMapOvr>
    <a:masterClrMapping xmlns:a="http://schemas.openxmlformats.org/drawingml/2006/main"/>
  </p:clrMapOvr>
</p:sld>
</file>