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efde2748cb4a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f4614d0b944bce"/>
  </p:sldMasterIdLst>
  <p:sldIdLst>
    <p:sldId xmlns:r="http://schemas.openxmlformats.org/officeDocument/2006/relationships" id="256" r:id="Rbd819879fb2d4db3"/>
    <p:sldId xmlns:r="http://schemas.openxmlformats.org/officeDocument/2006/relationships" id="257" r:id="R1eb650dd2ea44a9d"/>
    <p:sldId xmlns:r="http://schemas.openxmlformats.org/officeDocument/2006/relationships" id="258" r:id="R08fb7788dc3b4cc9"/>
    <p:sldId xmlns:r="http://schemas.openxmlformats.org/officeDocument/2006/relationships" id="259" r:id="Ra754654f65794c69"/>
    <p:sldId xmlns:r="http://schemas.openxmlformats.org/officeDocument/2006/relationships" id="260" r:id="R9820344466224ffc"/>
    <p:sldId xmlns:r="http://schemas.openxmlformats.org/officeDocument/2006/relationships" id="261" r:id="Rcf7ff523992549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f4614d0b944bce" /><Relationship Type="http://schemas.openxmlformats.org/officeDocument/2006/relationships/slide" Target="/ppt/slides/slide1.xml" Id="Rbd819879fb2d4db3" /><Relationship Type="http://schemas.openxmlformats.org/officeDocument/2006/relationships/slide" Target="/ppt/slides/slide2.xml" Id="R1eb650dd2ea44a9d" /><Relationship Type="http://schemas.openxmlformats.org/officeDocument/2006/relationships/slide" Target="/ppt/slides/slide3.xml" Id="R08fb7788dc3b4cc9" /><Relationship Type="http://schemas.openxmlformats.org/officeDocument/2006/relationships/slide" Target="/ppt/slides/slide4.xml" Id="Ra754654f65794c69" /><Relationship Type="http://schemas.openxmlformats.org/officeDocument/2006/relationships/slide" Target="/ppt/slides/slide5.xml" Id="R9820344466224ffc" /><Relationship Type="http://schemas.openxmlformats.org/officeDocument/2006/relationships/slide" Target="/ppt/slides/slide6.xml" Id="Rcf7ff523992549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4936de3b234f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1ef97fe9874b53" /><Relationship Type="http://schemas.openxmlformats.org/officeDocument/2006/relationships/theme" Target="/ppt/slideMasters/theme/theme1.xml" Id="R4135798e31c048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1ef97fe9874b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e6d35d2a6e4b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ed3003e2248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775d5ae5a340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300218f7b46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b6290c16846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f58b263e8943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PEMAJO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PEMAJO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PEMAJO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PEMAJO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PEMAJO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PEMAJO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2 433 389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88 848 296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88 894 436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PEMAJO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946 743 348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PEMAJO AS</a:t>
            </a:r>
          </a:p>
        </p:txBody>
      </p:sp>
    </p:spTree>
  </p:cSld>
  <p:clrMapOvr>
    <a:masterClrMapping xmlns:a="http://schemas.openxmlformats.org/drawingml/2006/main"/>
  </p:clrMapOvr>
</p:sld>
</file>