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ea1f11f5f47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ead336b0f7409f"/>
  </p:sldMasterIdLst>
  <p:sldIdLst>
    <p:sldId xmlns:r="http://schemas.openxmlformats.org/officeDocument/2006/relationships" id="256" r:id="R5e5c66cab5b64950"/>
    <p:sldId xmlns:r="http://schemas.openxmlformats.org/officeDocument/2006/relationships" id="257" r:id="R49d627d3f6784f29"/>
    <p:sldId xmlns:r="http://schemas.openxmlformats.org/officeDocument/2006/relationships" id="258" r:id="R6d8cb16d0a734046"/>
    <p:sldId xmlns:r="http://schemas.openxmlformats.org/officeDocument/2006/relationships" id="259" r:id="R1ba8cb4a669744c4"/>
    <p:sldId xmlns:r="http://schemas.openxmlformats.org/officeDocument/2006/relationships" id="260" r:id="R89f369e3e12b4ab9"/>
    <p:sldId xmlns:r="http://schemas.openxmlformats.org/officeDocument/2006/relationships" id="261" r:id="R307f460185c5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ad336b0f7409f" /><Relationship Type="http://schemas.openxmlformats.org/officeDocument/2006/relationships/slide" Target="/ppt/slides/slide1.xml" Id="R5e5c66cab5b64950" /><Relationship Type="http://schemas.openxmlformats.org/officeDocument/2006/relationships/slide" Target="/ppt/slides/slide2.xml" Id="R49d627d3f6784f29" /><Relationship Type="http://schemas.openxmlformats.org/officeDocument/2006/relationships/slide" Target="/ppt/slides/slide3.xml" Id="R6d8cb16d0a734046" /><Relationship Type="http://schemas.openxmlformats.org/officeDocument/2006/relationships/slide" Target="/ppt/slides/slide4.xml" Id="R1ba8cb4a669744c4" /><Relationship Type="http://schemas.openxmlformats.org/officeDocument/2006/relationships/slide" Target="/ppt/slides/slide5.xml" Id="R89f369e3e12b4ab9" /><Relationship Type="http://schemas.openxmlformats.org/officeDocument/2006/relationships/slide" Target="/ppt/slides/slide6.xml" Id="R307f460185c5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ba617d6f34f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a3d39a6ba4d58" /><Relationship Type="http://schemas.openxmlformats.org/officeDocument/2006/relationships/theme" Target="/ppt/slideMasters/theme/theme1.xml" Id="R551a037f749e45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a3d39a6ba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bc3a05fd4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8560ec077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346c182934f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1c417af32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500bcd6c840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de57b7fa5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BOLIGBYGGELAGET TOBB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BOLIGBYGGELAGET TOBB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301 290 629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15 253 095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10 635 946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533 205 053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802 859 929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Krambugata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83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info@tobb.no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946 629 243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