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32cc82dabd4c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60e5bf17c74398"/>
  </p:sldMasterIdLst>
  <p:sldIdLst>
    <p:sldId xmlns:r="http://schemas.openxmlformats.org/officeDocument/2006/relationships" id="256" r:id="Rb1d05ebc90344e9e"/>
    <p:sldId xmlns:r="http://schemas.openxmlformats.org/officeDocument/2006/relationships" id="257" r:id="R4ddad2cdeb69498d"/>
    <p:sldId xmlns:r="http://schemas.openxmlformats.org/officeDocument/2006/relationships" id="258" r:id="Rff8a37aa0ed64b92"/>
    <p:sldId xmlns:r="http://schemas.openxmlformats.org/officeDocument/2006/relationships" id="259" r:id="Rc054c089b1e04444"/>
    <p:sldId xmlns:r="http://schemas.openxmlformats.org/officeDocument/2006/relationships" id="260" r:id="Rfdd21871d1ae42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0e5bf17c74398" /><Relationship Type="http://schemas.openxmlformats.org/officeDocument/2006/relationships/slide" Target="/ppt/slides/slide1.xml" Id="Rb1d05ebc90344e9e" /><Relationship Type="http://schemas.openxmlformats.org/officeDocument/2006/relationships/slide" Target="/ppt/slides/slide2.xml" Id="R4ddad2cdeb69498d" /><Relationship Type="http://schemas.openxmlformats.org/officeDocument/2006/relationships/slide" Target="/ppt/slides/slide3.xml" Id="Rff8a37aa0ed64b92" /><Relationship Type="http://schemas.openxmlformats.org/officeDocument/2006/relationships/slide" Target="/ppt/slides/slide4.xml" Id="Rc054c089b1e04444" /><Relationship Type="http://schemas.openxmlformats.org/officeDocument/2006/relationships/slide" Target="/ppt/slides/slide5.xml" Id="Rfdd21871d1ae42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8d3974209245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715e258124189" /><Relationship Type="http://schemas.openxmlformats.org/officeDocument/2006/relationships/theme" Target="/ppt/slideMasters/theme/theme1.xml" Id="Rbc2fe93089fb44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6715e2581241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c6f5c16dd4b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0893dae964e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f0010323a47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7ef95c1fa4e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946fec8fc49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EMKO INVESTERING &amp;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EMKO INVESTERING &amp;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EMKO INVESTERING &amp; 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EMKO INVESTERING &amp;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EMKO INVESTERING &amp;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EMKO INVESTERING &amp;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946 569 690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EMKO INVESTERING &amp; SALG AS</a:t>
            </a:r>
          </a:p>
        </p:txBody>
      </p:sp>
    </p:spTree>
  </p:cSld>
  <p:clrMapOvr>
    <a:masterClrMapping xmlns:a="http://schemas.openxmlformats.org/drawingml/2006/main"/>
  </p:clrMapOvr>
</p:sld>
</file>