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6dcb7cf6be4b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898afb1dec4307"/>
  </p:sldMasterIdLst>
  <p:sldIdLst>
    <p:sldId xmlns:r="http://schemas.openxmlformats.org/officeDocument/2006/relationships" id="256" r:id="R497c791b9c8b4db5"/>
    <p:sldId xmlns:r="http://schemas.openxmlformats.org/officeDocument/2006/relationships" id="257" r:id="Ra0de7fa101144b0a"/>
    <p:sldId xmlns:r="http://schemas.openxmlformats.org/officeDocument/2006/relationships" id="258" r:id="R3370adb9e6ad434e"/>
    <p:sldId xmlns:r="http://schemas.openxmlformats.org/officeDocument/2006/relationships" id="259" r:id="R41a47ce96b59480c"/>
    <p:sldId xmlns:r="http://schemas.openxmlformats.org/officeDocument/2006/relationships" id="260" r:id="R93ddb37a84af4ac1"/>
    <p:sldId xmlns:r="http://schemas.openxmlformats.org/officeDocument/2006/relationships" id="261" r:id="Rd9f18fb51fca4422"/>
    <p:sldId xmlns:r="http://schemas.openxmlformats.org/officeDocument/2006/relationships" id="262" r:id="R7728972bc73c40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98afb1dec4307" /><Relationship Type="http://schemas.openxmlformats.org/officeDocument/2006/relationships/slide" Target="/ppt/slides/slide1.xml" Id="R497c791b9c8b4db5" /><Relationship Type="http://schemas.openxmlformats.org/officeDocument/2006/relationships/slide" Target="/ppt/slides/slide2.xml" Id="Ra0de7fa101144b0a" /><Relationship Type="http://schemas.openxmlformats.org/officeDocument/2006/relationships/slide" Target="/ppt/slides/slide3.xml" Id="R3370adb9e6ad434e" /><Relationship Type="http://schemas.openxmlformats.org/officeDocument/2006/relationships/slide" Target="/ppt/slides/slide4.xml" Id="R41a47ce96b59480c" /><Relationship Type="http://schemas.openxmlformats.org/officeDocument/2006/relationships/slide" Target="/ppt/slides/slide5.xml" Id="R93ddb37a84af4ac1" /><Relationship Type="http://schemas.openxmlformats.org/officeDocument/2006/relationships/slide" Target="/ppt/slides/slide6.xml" Id="Rd9f18fb51fca4422" /><Relationship Type="http://schemas.openxmlformats.org/officeDocument/2006/relationships/slide" Target="/ppt/slides/slide7.xml" Id="R7728972bc73c40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a224acf4444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0cd98d90b41d4" /><Relationship Type="http://schemas.openxmlformats.org/officeDocument/2006/relationships/theme" Target="/ppt/slideMasters/theme/theme1.xml" Id="Rf67a83ed0e2f4c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60cd98d90b41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c335301144d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b36c89e224e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c8722bf7440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4052d2b374a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79c4b90d94a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94fa24df14b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397e662da46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BEGRAVELSESBYRÅET ROMERIKE &amp; OMEGN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BEGRAVELSESBYRÅET ROMERIKE &amp; OMEGN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BEGRAVELSESBYRÅET ROMERIKE &amp; OMEGN AS ble etablert [år] og holder til i Matrand.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BEGRAVELSESBYRÅET ROMERIKE &amp; OMEGN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BEGRAVELSESBYRÅET ROMERIKE &amp; OMEGN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BEGRAVELSESBYRÅET ROMERIKE &amp; OMEGN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BEGRAVELSESBYRÅET ROMERIKE &amp; OMEGN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GOTTEBERG BENDIC A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BEGRAVELSESBYRÅET ROMERIKE &amp; OMEGN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Rødbergvegen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2235 Matrand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946 540 269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BEGRAVELSESBYRÅET ROMERIKE &amp; OMEGN AS</a:t>
            </a:r>
          </a:p>
        </p:txBody>
      </p:sp>
    </p:spTree>
  </p:cSld>
  <p:clrMapOvr>
    <a:masterClrMapping xmlns:a="http://schemas.openxmlformats.org/drawingml/2006/main"/>
  </p:clrMapOvr>
</p:sld>
</file>