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3c62fe78624e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fcb6c467da4dfa"/>
  </p:sldMasterIdLst>
  <p:sldIdLst>
    <p:sldId xmlns:r="http://schemas.openxmlformats.org/officeDocument/2006/relationships" id="256" r:id="R302ae95a7ee64627"/>
    <p:sldId xmlns:r="http://schemas.openxmlformats.org/officeDocument/2006/relationships" id="257" r:id="R167dad7efac44238"/>
    <p:sldId xmlns:r="http://schemas.openxmlformats.org/officeDocument/2006/relationships" id="258" r:id="Rea35d9b121974686"/>
    <p:sldId xmlns:r="http://schemas.openxmlformats.org/officeDocument/2006/relationships" id="259" r:id="Re841c5f014744cf4"/>
    <p:sldId xmlns:r="http://schemas.openxmlformats.org/officeDocument/2006/relationships" id="260" r:id="Rf10a12d7e1ba4fe4"/>
    <p:sldId xmlns:r="http://schemas.openxmlformats.org/officeDocument/2006/relationships" id="261" r:id="Ra6d725a9588e4311"/>
    <p:sldId xmlns:r="http://schemas.openxmlformats.org/officeDocument/2006/relationships" id="262" r:id="R1bb3dbc54c924b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fcb6c467da4dfa" /><Relationship Type="http://schemas.openxmlformats.org/officeDocument/2006/relationships/slide" Target="/ppt/slides/slide1.xml" Id="R302ae95a7ee64627" /><Relationship Type="http://schemas.openxmlformats.org/officeDocument/2006/relationships/slide" Target="/ppt/slides/slide2.xml" Id="R167dad7efac44238" /><Relationship Type="http://schemas.openxmlformats.org/officeDocument/2006/relationships/slide" Target="/ppt/slides/slide3.xml" Id="Rea35d9b121974686" /><Relationship Type="http://schemas.openxmlformats.org/officeDocument/2006/relationships/slide" Target="/ppt/slides/slide4.xml" Id="Re841c5f014744cf4" /><Relationship Type="http://schemas.openxmlformats.org/officeDocument/2006/relationships/slide" Target="/ppt/slides/slide5.xml" Id="Rf10a12d7e1ba4fe4" /><Relationship Type="http://schemas.openxmlformats.org/officeDocument/2006/relationships/slide" Target="/ppt/slides/slide6.xml" Id="Ra6d725a9588e4311" /><Relationship Type="http://schemas.openxmlformats.org/officeDocument/2006/relationships/slide" Target="/ppt/slides/slide7.xml" Id="R1bb3dbc54c924b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95a11fed5749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d8275c5514e63" /><Relationship Type="http://schemas.openxmlformats.org/officeDocument/2006/relationships/theme" Target="/ppt/slideMasters/theme/theme1.xml" Id="R3f1aaaf04cff4d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0d8275c5514e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38f394c9246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44ace9fd34b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1c16148b045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4a2bfdf5441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d957e5dd843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133b784884e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59f32babe49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BAMBLE SUPER'N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BAMBLE SUPER'N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BAMBLE SUPER'N A/S ble etablert [år] og holder til i Brevik.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BAMBLE SUPER'N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BAMBLE SUPER'N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BAMBLE SUPER'N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19 295 925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−1 027 019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−1 298 901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−945 271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4 951 554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BAMBLE SUPER'N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BÅRDS EIENDOM AS KONKURSBO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KROGSGÅRD ELIN BERGLJOT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BAMBLE SUPER'N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3950 Brevik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946 528 323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BAMBLE SUPER'N A/S</a:t>
            </a:r>
          </a:p>
        </p:txBody>
      </p:sp>
    </p:spTree>
  </p:cSld>
  <p:clrMapOvr>
    <a:masterClrMapping xmlns:a="http://schemas.openxmlformats.org/drawingml/2006/main"/>
  </p:clrMapOvr>
</p:sld>
</file>