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9190d7eaf41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d84b7fbe474dd9"/>
  </p:sldMasterIdLst>
  <p:sldIdLst>
    <p:sldId xmlns:r="http://schemas.openxmlformats.org/officeDocument/2006/relationships" id="256" r:id="R25a2ad3c8a0e4b04"/>
    <p:sldId xmlns:r="http://schemas.openxmlformats.org/officeDocument/2006/relationships" id="257" r:id="R218f8ab290be4ad8"/>
    <p:sldId xmlns:r="http://schemas.openxmlformats.org/officeDocument/2006/relationships" id="258" r:id="R7724b7479c294f06"/>
    <p:sldId xmlns:r="http://schemas.openxmlformats.org/officeDocument/2006/relationships" id="259" r:id="Ra6daf53a6d4845b0"/>
    <p:sldId xmlns:r="http://schemas.openxmlformats.org/officeDocument/2006/relationships" id="260" r:id="R3a4551459106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84b7fbe474dd9" /><Relationship Type="http://schemas.openxmlformats.org/officeDocument/2006/relationships/slide" Target="/ppt/slides/slide1.xml" Id="R25a2ad3c8a0e4b04" /><Relationship Type="http://schemas.openxmlformats.org/officeDocument/2006/relationships/slide" Target="/ppt/slides/slide2.xml" Id="R218f8ab290be4ad8" /><Relationship Type="http://schemas.openxmlformats.org/officeDocument/2006/relationships/slide" Target="/ppt/slides/slide3.xml" Id="R7724b7479c294f06" /><Relationship Type="http://schemas.openxmlformats.org/officeDocument/2006/relationships/slide" Target="/ppt/slides/slide4.xml" Id="Ra6daf53a6d4845b0" /><Relationship Type="http://schemas.openxmlformats.org/officeDocument/2006/relationships/slide" Target="/ppt/slides/slide5.xml" Id="R3a4551459106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5b447942054b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c94c63b224366" /><Relationship Type="http://schemas.openxmlformats.org/officeDocument/2006/relationships/theme" Target="/ppt/slideMasters/theme/theme1.xml" Id="R08d1985a2d1b4c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8c94c63b2243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b3003cf2749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8d5acf9c24f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760a8bf99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65c5052aa47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2910f130142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 &amp; B MALERMESTER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&amp; B MALERMESTER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&amp; B MALERMESTER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&amp; B MALERMESTER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&amp; B MALERMESTER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&amp; B MALERMESTER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946 501 778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 &amp; B MALERMESTER AS</a:t>
            </a:r>
          </a:p>
        </p:txBody>
      </p:sp>
    </p:spTree>
  </p:cSld>
  <p:clrMapOvr>
    <a:masterClrMapping xmlns:a="http://schemas.openxmlformats.org/drawingml/2006/main"/>
  </p:clrMapOvr>
</p:sld>
</file>