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c3cda8ec1d4a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dd61c9641a4e56"/>
  </p:sldMasterIdLst>
  <p:sldIdLst>
    <p:sldId xmlns:r="http://schemas.openxmlformats.org/officeDocument/2006/relationships" id="256" r:id="R6055a4dd0ae24a36"/>
    <p:sldId xmlns:r="http://schemas.openxmlformats.org/officeDocument/2006/relationships" id="257" r:id="R9509546e00494606"/>
    <p:sldId xmlns:r="http://schemas.openxmlformats.org/officeDocument/2006/relationships" id="258" r:id="R6d26b63cb7ea4342"/>
    <p:sldId xmlns:r="http://schemas.openxmlformats.org/officeDocument/2006/relationships" id="259" r:id="Rcc7cae5476f74a14"/>
    <p:sldId xmlns:r="http://schemas.openxmlformats.org/officeDocument/2006/relationships" id="260" r:id="R50b28ce885664328"/>
    <p:sldId xmlns:r="http://schemas.openxmlformats.org/officeDocument/2006/relationships" id="261" r:id="Rf64ca714c3c54935"/>
    <p:sldId xmlns:r="http://schemas.openxmlformats.org/officeDocument/2006/relationships" id="262" r:id="Rab1ab1a9fae94f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dd61c9641a4e56" /><Relationship Type="http://schemas.openxmlformats.org/officeDocument/2006/relationships/slide" Target="/ppt/slides/slide1.xml" Id="R6055a4dd0ae24a36" /><Relationship Type="http://schemas.openxmlformats.org/officeDocument/2006/relationships/slide" Target="/ppt/slides/slide2.xml" Id="R9509546e00494606" /><Relationship Type="http://schemas.openxmlformats.org/officeDocument/2006/relationships/slide" Target="/ppt/slides/slide3.xml" Id="R6d26b63cb7ea4342" /><Relationship Type="http://schemas.openxmlformats.org/officeDocument/2006/relationships/slide" Target="/ppt/slides/slide4.xml" Id="Rcc7cae5476f74a14" /><Relationship Type="http://schemas.openxmlformats.org/officeDocument/2006/relationships/slide" Target="/ppt/slides/slide5.xml" Id="R50b28ce885664328" /><Relationship Type="http://schemas.openxmlformats.org/officeDocument/2006/relationships/slide" Target="/ppt/slides/slide6.xml" Id="Rf64ca714c3c54935" /><Relationship Type="http://schemas.openxmlformats.org/officeDocument/2006/relationships/slide" Target="/ppt/slides/slide7.xml" Id="Rab1ab1a9fae94f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edbbc89ea40b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79e55c0fa4fc6" /><Relationship Type="http://schemas.openxmlformats.org/officeDocument/2006/relationships/theme" Target="/ppt/slideMasters/theme/theme1.xml" Id="R1ebf925dc95546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179e55c0fa4f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fcaccd95048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6aacb16c545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431cff45940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82e9a7e8249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da3f7299143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b515539fc34d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7cb6c23a043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Norprosjekt A.S.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Norprosjekt A.S.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915 500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355 567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−625 140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6 436 094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10 928 348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TORE FELLKJÆR  –  69,0 %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FABIAN WIKHEIM FELLKJÆR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NIKOLAI WIKHEIM FELLKJÆR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MADS-EMIL WIKHEIM FELLKJÆR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TONNY WIKHEIM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288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81 59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946 351 032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Norprosjekt A.S.</a:t>
            </a:r>
          </a:p>
        </p:txBody>
      </p:sp>
    </p:spTree>
  </p:cSld>
  <p:clrMapOvr>
    <a:masterClrMapping xmlns:a="http://schemas.openxmlformats.org/drawingml/2006/main"/>
  </p:clrMapOvr>
</p:sld>
</file>