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3a26bc06eb4c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da17d488884b51"/>
  </p:sldMasterIdLst>
  <p:sldIdLst>
    <p:sldId xmlns:r="http://schemas.openxmlformats.org/officeDocument/2006/relationships" id="256" r:id="R02be80f5dfeb458f"/>
    <p:sldId xmlns:r="http://schemas.openxmlformats.org/officeDocument/2006/relationships" id="257" r:id="Ra158597257384c91"/>
    <p:sldId xmlns:r="http://schemas.openxmlformats.org/officeDocument/2006/relationships" id="258" r:id="Raf31fc14b90246fd"/>
    <p:sldId xmlns:r="http://schemas.openxmlformats.org/officeDocument/2006/relationships" id="259" r:id="Rb32d98a01b004940"/>
    <p:sldId xmlns:r="http://schemas.openxmlformats.org/officeDocument/2006/relationships" id="260" r:id="R402ae836cd8d4e9b"/>
    <p:sldId xmlns:r="http://schemas.openxmlformats.org/officeDocument/2006/relationships" id="261" r:id="R19a53b3b33fc4a3b"/>
    <p:sldId xmlns:r="http://schemas.openxmlformats.org/officeDocument/2006/relationships" id="262" r:id="Re0ae6324f4d240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da17d488884b51" /><Relationship Type="http://schemas.openxmlformats.org/officeDocument/2006/relationships/slide" Target="/ppt/slides/slide1.xml" Id="R02be80f5dfeb458f" /><Relationship Type="http://schemas.openxmlformats.org/officeDocument/2006/relationships/slide" Target="/ppt/slides/slide2.xml" Id="Ra158597257384c91" /><Relationship Type="http://schemas.openxmlformats.org/officeDocument/2006/relationships/slide" Target="/ppt/slides/slide3.xml" Id="Raf31fc14b90246fd" /><Relationship Type="http://schemas.openxmlformats.org/officeDocument/2006/relationships/slide" Target="/ppt/slides/slide4.xml" Id="Rb32d98a01b004940" /><Relationship Type="http://schemas.openxmlformats.org/officeDocument/2006/relationships/slide" Target="/ppt/slides/slide5.xml" Id="R402ae836cd8d4e9b" /><Relationship Type="http://schemas.openxmlformats.org/officeDocument/2006/relationships/slide" Target="/ppt/slides/slide6.xml" Id="R19a53b3b33fc4a3b" /><Relationship Type="http://schemas.openxmlformats.org/officeDocument/2006/relationships/slide" Target="/ppt/slides/slide7.xml" Id="Re0ae6324f4d240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81b311aeac48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f00bf4e13457f" /><Relationship Type="http://schemas.openxmlformats.org/officeDocument/2006/relationships/theme" Target="/ppt/slideMasters/theme/theme1.xml" Id="Rcd23807c114040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ff00bf4e1345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8ad4f2c004e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92fc0a37149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edab6ac43c43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9842d0e4d4f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b6d80b78e49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0d6a9991f46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5442c21add44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Norprosjekt A.S.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Norprosjekt A.S.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Norprosjekt A.S.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Norprosjekt A.S.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Norprosjekt A.S.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Norprosjekt A.S.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915 500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355 567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−625 140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6 436 094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10 928 348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Norprosjekt A.S.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 TORE FELLKJÆR  –  69,0 %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FABIAN WIKHEIM FELLKJÆR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NIKOLAI WIKHEIM FELLKJÆR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MADS-EMIL WIKHEIM FELLKJÆR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TONNY WIKHEIM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Norprosjekt A.S.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288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81 59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946 351 032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Norprosjekt A.S.</a:t>
            </a:r>
          </a:p>
        </p:txBody>
      </p:sp>
    </p:spTree>
  </p:cSld>
  <p:clrMapOvr>
    <a:masterClrMapping xmlns:a="http://schemas.openxmlformats.org/drawingml/2006/main"/>
  </p:clrMapOvr>
</p:sld>
</file>