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816944403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c5f0a4a384960"/>
  </p:sldMasterIdLst>
  <p:sldIdLst>
    <p:sldId xmlns:r="http://schemas.openxmlformats.org/officeDocument/2006/relationships" id="256" r:id="R9eba049aa3974a88"/>
    <p:sldId xmlns:r="http://schemas.openxmlformats.org/officeDocument/2006/relationships" id="257" r:id="R5c4abdf5c37347c3"/>
    <p:sldId xmlns:r="http://schemas.openxmlformats.org/officeDocument/2006/relationships" id="258" r:id="Rc1f04b1f44df4f07"/>
    <p:sldId xmlns:r="http://schemas.openxmlformats.org/officeDocument/2006/relationships" id="259" r:id="Rd67fd24606504ce4"/>
    <p:sldId xmlns:r="http://schemas.openxmlformats.org/officeDocument/2006/relationships" id="260" r:id="R27c23c04485e400c"/>
    <p:sldId xmlns:r="http://schemas.openxmlformats.org/officeDocument/2006/relationships" id="261" r:id="R02e50e2b1bb24c51"/>
    <p:sldId xmlns:r="http://schemas.openxmlformats.org/officeDocument/2006/relationships" id="262" r:id="R39c40cb94fc2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c5f0a4a384960" /><Relationship Type="http://schemas.openxmlformats.org/officeDocument/2006/relationships/slide" Target="/ppt/slides/slide1.xml" Id="R9eba049aa3974a88" /><Relationship Type="http://schemas.openxmlformats.org/officeDocument/2006/relationships/slide" Target="/ppt/slides/slide2.xml" Id="R5c4abdf5c37347c3" /><Relationship Type="http://schemas.openxmlformats.org/officeDocument/2006/relationships/slide" Target="/ppt/slides/slide3.xml" Id="Rc1f04b1f44df4f07" /><Relationship Type="http://schemas.openxmlformats.org/officeDocument/2006/relationships/slide" Target="/ppt/slides/slide4.xml" Id="Rd67fd24606504ce4" /><Relationship Type="http://schemas.openxmlformats.org/officeDocument/2006/relationships/slide" Target="/ppt/slides/slide5.xml" Id="R27c23c04485e400c" /><Relationship Type="http://schemas.openxmlformats.org/officeDocument/2006/relationships/slide" Target="/ppt/slides/slide6.xml" Id="R02e50e2b1bb24c51" /><Relationship Type="http://schemas.openxmlformats.org/officeDocument/2006/relationships/slide" Target="/ppt/slides/slide7.xml" Id="R39c40cb94fc2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fb598a384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61c60a9b64740" /><Relationship Type="http://schemas.openxmlformats.org/officeDocument/2006/relationships/theme" Target="/ppt/slideMasters/theme/theme1.xml" Id="R550da4a8b862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61c60a9b6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39cc2365a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d2f9e2872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8a8eccfce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4c5d024d040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b42ec6081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26103091c4a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e27f34073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 Markusson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Markusson A/S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231 348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MARKUSSON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Sagmesterveien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30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946 141 925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Markusson A/S</a:t>
            </a:r>
          </a:p>
        </p:txBody>
      </p:sp>
    </p:spTree>
  </p:cSld>
  <p:clrMapOvr>
    <a:masterClrMapping xmlns:a="http://schemas.openxmlformats.org/drawingml/2006/main"/>
  </p:clrMapOvr>
</p:sld>
</file>