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b8f50176d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30aff0af64439b"/>
  </p:sldMasterIdLst>
  <p:sldIdLst>
    <p:sldId xmlns:r="http://schemas.openxmlformats.org/officeDocument/2006/relationships" id="256" r:id="R6d794c3ee3014201"/>
    <p:sldId xmlns:r="http://schemas.openxmlformats.org/officeDocument/2006/relationships" id="257" r:id="R76092022d9bb4263"/>
    <p:sldId xmlns:r="http://schemas.openxmlformats.org/officeDocument/2006/relationships" id="258" r:id="Ra66410c63c7f4494"/>
    <p:sldId xmlns:r="http://schemas.openxmlformats.org/officeDocument/2006/relationships" id="259" r:id="Rabe290804c404dc4"/>
    <p:sldId xmlns:r="http://schemas.openxmlformats.org/officeDocument/2006/relationships" id="260" r:id="R5b63e488da9746f2"/>
    <p:sldId xmlns:r="http://schemas.openxmlformats.org/officeDocument/2006/relationships" id="261" r:id="R1972e8f887c3437c"/>
    <p:sldId xmlns:r="http://schemas.openxmlformats.org/officeDocument/2006/relationships" id="262" r:id="Rce048908fe33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0aff0af64439b" /><Relationship Type="http://schemas.openxmlformats.org/officeDocument/2006/relationships/slide" Target="/ppt/slides/slide1.xml" Id="R6d794c3ee3014201" /><Relationship Type="http://schemas.openxmlformats.org/officeDocument/2006/relationships/slide" Target="/ppt/slides/slide2.xml" Id="R76092022d9bb4263" /><Relationship Type="http://schemas.openxmlformats.org/officeDocument/2006/relationships/slide" Target="/ppt/slides/slide3.xml" Id="Ra66410c63c7f4494" /><Relationship Type="http://schemas.openxmlformats.org/officeDocument/2006/relationships/slide" Target="/ppt/slides/slide4.xml" Id="Rabe290804c404dc4" /><Relationship Type="http://schemas.openxmlformats.org/officeDocument/2006/relationships/slide" Target="/ppt/slides/slide5.xml" Id="R5b63e488da9746f2" /><Relationship Type="http://schemas.openxmlformats.org/officeDocument/2006/relationships/slide" Target="/ppt/slides/slide6.xml" Id="R1972e8f887c3437c" /><Relationship Type="http://schemas.openxmlformats.org/officeDocument/2006/relationships/slide" Target="/ppt/slides/slide7.xml" Id="Rce048908fe33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d8f79ceed46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b62fe03ca45d7" /><Relationship Type="http://schemas.openxmlformats.org/officeDocument/2006/relationships/theme" Target="/ppt/slideMasters/theme/theme1.xml" Id="R7e13d56d8424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8b62fe03ca45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f5dd1286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9ee88a9cc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4507fa534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09c279a2c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48b4e077d42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428003d68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9954949a7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Brillehuset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Brillehuset A/S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8 982 083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2 167 609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2 990 199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K. JOHNSEN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Myrabakken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71206880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945 917 059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A/S</a:t>
            </a:r>
          </a:p>
        </p:txBody>
      </p:sp>
    </p:spTree>
  </p:cSld>
  <p:clrMapOvr>
    <a:masterClrMapping xmlns:a="http://schemas.openxmlformats.org/drawingml/2006/main"/>
  </p:clrMapOvr>
</p:sld>
</file>