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bf0aa49d2043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f52420172c4873"/>
  </p:sldMasterIdLst>
  <p:sldIdLst>
    <p:sldId xmlns:r="http://schemas.openxmlformats.org/officeDocument/2006/relationships" id="256" r:id="Ree13fe5c26bf4313"/>
    <p:sldId xmlns:r="http://schemas.openxmlformats.org/officeDocument/2006/relationships" id="257" r:id="Re3d892de5fd3440a"/>
    <p:sldId xmlns:r="http://schemas.openxmlformats.org/officeDocument/2006/relationships" id="258" r:id="R93371f091143456f"/>
    <p:sldId xmlns:r="http://schemas.openxmlformats.org/officeDocument/2006/relationships" id="259" r:id="R520e5f9ee4dd4464"/>
    <p:sldId xmlns:r="http://schemas.openxmlformats.org/officeDocument/2006/relationships" id="260" r:id="R8170b9044cad43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52420172c4873" /><Relationship Type="http://schemas.openxmlformats.org/officeDocument/2006/relationships/slide" Target="/ppt/slides/slide1.xml" Id="Ree13fe5c26bf4313" /><Relationship Type="http://schemas.openxmlformats.org/officeDocument/2006/relationships/slide" Target="/ppt/slides/slide2.xml" Id="Re3d892de5fd3440a" /><Relationship Type="http://schemas.openxmlformats.org/officeDocument/2006/relationships/slide" Target="/ppt/slides/slide3.xml" Id="R93371f091143456f" /><Relationship Type="http://schemas.openxmlformats.org/officeDocument/2006/relationships/slide" Target="/ppt/slides/slide4.xml" Id="R520e5f9ee4dd4464" /><Relationship Type="http://schemas.openxmlformats.org/officeDocument/2006/relationships/slide" Target="/ppt/slides/slide5.xml" Id="R8170b9044cad43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9f896a60b4d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41f11d1ad49de" /><Relationship Type="http://schemas.openxmlformats.org/officeDocument/2006/relationships/theme" Target="/ppt/slideMasters/theme/theme1.xml" Id="Ra9d2b519fed947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741f11d1ad49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3e34273a549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6a8b7a1634b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c17e2ec8c4a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ad2a29f6345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7fc70319848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OILWARE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OILWARE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OILWARE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OILWARE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OILWARE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OILWARE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945 892 277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OILWARE AS</a:t>
            </a:r>
          </a:p>
        </p:txBody>
      </p:sp>
    </p:spTree>
  </p:cSld>
  <p:clrMapOvr>
    <a:masterClrMapping xmlns:a="http://schemas.openxmlformats.org/drawingml/2006/main"/>
  </p:clrMapOvr>
</p:sld>
</file>