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3d5c1b79c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f6bdde0ca4a0a"/>
  </p:sldMasterIdLst>
  <p:sldIdLst>
    <p:sldId xmlns:r="http://schemas.openxmlformats.org/officeDocument/2006/relationships" id="256" r:id="R97a8a92da5c54c60"/>
    <p:sldId xmlns:r="http://schemas.openxmlformats.org/officeDocument/2006/relationships" id="257" r:id="Rba6c2040141b434f"/>
    <p:sldId xmlns:r="http://schemas.openxmlformats.org/officeDocument/2006/relationships" id="258" r:id="R6ebeb92bd54b4f84"/>
    <p:sldId xmlns:r="http://schemas.openxmlformats.org/officeDocument/2006/relationships" id="259" r:id="R01cde091a1fe40f3"/>
    <p:sldId xmlns:r="http://schemas.openxmlformats.org/officeDocument/2006/relationships" id="260" r:id="Ra41e635ace72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f6bdde0ca4a0a" /><Relationship Type="http://schemas.openxmlformats.org/officeDocument/2006/relationships/slide" Target="/ppt/slides/slide1.xml" Id="R97a8a92da5c54c60" /><Relationship Type="http://schemas.openxmlformats.org/officeDocument/2006/relationships/slide" Target="/ppt/slides/slide2.xml" Id="Rba6c2040141b434f" /><Relationship Type="http://schemas.openxmlformats.org/officeDocument/2006/relationships/slide" Target="/ppt/slides/slide3.xml" Id="R6ebeb92bd54b4f84" /><Relationship Type="http://schemas.openxmlformats.org/officeDocument/2006/relationships/slide" Target="/ppt/slides/slide4.xml" Id="R01cde091a1fe40f3" /><Relationship Type="http://schemas.openxmlformats.org/officeDocument/2006/relationships/slide" Target="/ppt/slides/slide5.xml" Id="Ra41e635ace72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f7390f5fe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cd549edcf4e67" /><Relationship Type="http://schemas.openxmlformats.org/officeDocument/2006/relationships/theme" Target="/ppt/slideMasters/theme/theme1.xml" Id="R0a2ff3424c6c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cd549edcf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8c40dfb9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be60e018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62dc20dc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3a62ce1d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57fb7876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NORDICA LAB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NORDICA LAB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945 880 813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NORDICA LAB AS</a:t>
            </a:r>
          </a:p>
        </p:txBody>
      </p:sp>
    </p:spTree>
  </p:cSld>
  <p:clrMapOvr>
    <a:masterClrMapping xmlns:a="http://schemas.openxmlformats.org/drawingml/2006/main"/>
  </p:clrMapOvr>
</p:sld>
</file>