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e0d43bbc964f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b312fdf61640b3"/>
  </p:sldMasterIdLst>
  <p:sldIdLst>
    <p:sldId xmlns:r="http://schemas.openxmlformats.org/officeDocument/2006/relationships" id="256" r:id="R21c242afad6e4b27"/>
    <p:sldId xmlns:r="http://schemas.openxmlformats.org/officeDocument/2006/relationships" id="257" r:id="R8711397aba7641fb"/>
    <p:sldId xmlns:r="http://schemas.openxmlformats.org/officeDocument/2006/relationships" id="258" r:id="R617afc5671384b28"/>
    <p:sldId xmlns:r="http://schemas.openxmlformats.org/officeDocument/2006/relationships" id="259" r:id="Rc67be9dbc8374a74"/>
    <p:sldId xmlns:r="http://schemas.openxmlformats.org/officeDocument/2006/relationships" id="260" r:id="Re999ac069c0849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b312fdf61640b3" /><Relationship Type="http://schemas.openxmlformats.org/officeDocument/2006/relationships/slide" Target="/ppt/slides/slide1.xml" Id="R21c242afad6e4b27" /><Relationship Type="http://schemas.openxmlformats.org/officeDocument/2006/relationships/slide" Target="/ppt/slides/slide2.xml" Id="R8711397aba7641fb" /><Relationship Type="http://schemas.openxmlformats.org/officeDocument/2006/relationships/slide" Target="/ppt/slides/slide3.xml" Id="R617afc5671384b28" /><Relationship Type="http://schemas.openxmlformats.org/officeDocument/2006/relationships/slide" Target="/ppt/slides/slide4.xml" Id="Rc67be9dbc8374a74" /><Relationship Type="http://schemas.openxmlformats.org/officeDocument/2006/relationships/slide" Target="/ppt/slides/slide5.xml" Id="Re999ac069c0849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903287524d4c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0e13315da478f" /><Relationship Type="http://schemas.openxmlformats.org/officeDocument/2006/relationships/theme" Target="/ppt/slideMasters/theme/theme1.xml" Id="R568ade3dd9924d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00e13315da47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98dd902f147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9dda7c19a4b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de390b16440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3f675b6c440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f3cd5e73f44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LEICO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LEICO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LEICO A/S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LEICO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LEICO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LEICO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945 834 749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LEICO A/S</a:t>
            </a:r>
          </a:p>
        </p:txBody>
      </p:sp>
    </p:spTree>
  </p:cSld>
  <p:clrMapOvr>
    <a:masterClrMapping xmlns:a="http://schemas.openxmlformats.org/drawingml/2006/main"/>
  </p:clrMapOvr>
</p:sld>
</file>