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6044cc02a542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93a7ffdeea4469"/>
  </p:sldMasterIdLst>
  <p:sldIdLst>
    <p:sldId xmlns:r="http://schemas.openxmlformats.org/officeDocument/2006/relationships" id="256" r:id="R6f3f92a527f64629"/>
    <p:sldId xmlns:r="http://schemas.openxmlformats.org/officeDocument/2006/relationships" id="257" r:id="Re38d746a8a3f48b4"/>
    <p:sldId xmlns:r="http://schemas.openxmlformats.org/officeDocument/2006/relationships" id="258" r:id="R8ac3c6d5da50446a"/>
    <p:sldId xmlns:r="http://schemas.openxmlformats.org/officeDocument/2006/relationships" id="259" r:id="Rd9bdac031d394659"/>
    <p:sldId xmlns:r="http://schemas.openxmlformats.org/officeDocument/2006/relationships" id="260" r:id="R2f6ff2e2216b44b7"/>
    <p:sldId xmlns:r="http://schemas.openxmlformats.org/officeDocument/2006/relationships" id="261" r:id="R545b153447da4d0c"/>
    <p:sldId xmlns:r="http://schemas.openxmlformats.org/officeDocument/2006/relationships" id="262" r:id="R2a50ba5fabf247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93a7ffdeea4469" /><Relationship Type="http://schemas.openxmlformats.org/officeDocument/2006/relationships/slide" Target="/ppt/slides/slide1.xml" Id="R6f3f92a527f64629" /><Relationship Type="http://schemas.openxmlformats.org/officeDocument/2006/relationships/slide" Target="/ppt/slides/slide2.xml" Id="Re38d746a8a3f48b4" /><Relationship Type="http://schemas.openxmlformats.org/officeDocument/2006/relationships/slide" Target="/ppt/slides/slide3.xml" Id="R8ac3c6d5da50446a" /><Relationship Type="http://schemas.openxmlformats.org/officeDocument/2006/relationships/slide" Target="/ppt/slides/slide4.xml" Id="Rd9bdac031d394659" /><Relationship Type="http://schemas.openxmlformats.org/officeDocument/2006/relationships/slide" Target="/ppt/slides/slide5.xml" Id="R2f6ff2e2216b44b7" /><Relationship Type="http://schemas.openxmlformats.org/officeDocument/2006/relationships/slide" Target="/ppt/slides/slide6.xml" Id="R545b153447da4d0c" /><Relationship Type="http://schemas.openxmlformats.org/officeDocument/2006/relationships/slide" Target="/ppt/slides/slide7.xml" Id="R2a50ba5fabf247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b5c8ad3eb542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90426f4a42471e" /><Relationship Type="http://schemas.openxmlformats.org/officeDocument/2006/relationships/theme" Target="/ppt/slideMasters/theme/theme1.xml" Id="Reaa3792449da45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90426f4a4247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6c5750106149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ec1a6b96154c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a205b6654d4b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facff9e6e54c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8ff402fb9b45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bd2a06110447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def96287854f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KASU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KASU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KASU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KASU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KASU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KASU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42 447 000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1 117 636 000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1 121 907 000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KASU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 KARL JOHAN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KASU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Karenslyst Alle 2-4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12 93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945 819 987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KASU AS</a:t>
            </a:r>
          </a:p>
        </p:txBody>
      </p:sp>
    </p:spTree>
  </p:cSld>
  <p:clrMapOvr>
    <a:masterClrMapping xmlns:a="http://schemas.openxmlformats.org/drawingml/2006/main"/>
  </p:clrMapOvr>
</p:sld>
</file>