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46f34ff16b4f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a6e1c4fc6b45f0"/>
  </p:sldMasterIdLst>
  <p:sldIdLst>
    <p:sldId xmlns:r="http://schemas.openxmlformats.org/officeDocument/2006/relationships" id="256" r:id="R0c22e89608de4a73"/>
    <p:sldId xmlns:r="http://schemas.openxmlformats.org/officeDocument/2006/relationships" id="257" r:id="R03e831d8705c4c43"/>
    <p:sldId xmlns:r="http://schemas.openxmlformats.org/officeDocument/2006/relationships" id="258" r:id="R4456398258904ffa"/>
    <p:sldId xmlns:r="http://schemas.openxmlformats.org/officeDocument/2006/relationships" id="259" r:id="Re2ef5a02f0744423"/>
    <p:sldId xmlns:r="http://schemas.openxmlformats.org/officeDocument/2006/relationships" id="260" r:id="R4e82aec6e7d64a9c"/>
    <p:sldId xmlns:r="http://schemas.openxmlformats.org/officeDocument/2006/relationships" id="261" r:id="R614b0a5035e248d6"/>
    <p:sldId xmlns:r="http://schemas.openxmlformats.org/officeDocument/2006/relationships" id="262" r:id="R3179b57a1f5b47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a6e1c4fc6b45f0" /><Relationship Type="http://schemas.openxmlformats.org/officeDocument/2006/relationships/slide" Target="/ppt/slides/slide1.xml" Id="R0c22e89608de4a73" /><Relationship Type="http://schemas.openxmlformats.org/officeDocument/2006/relationships/slide" Target="/ppt/slides/slide2.xml" Id="R03e831d8705c4c43" /><Relationship Type="http://schemas.openxmlformats.org/officeDocument/2006/relationships/slide" Target="/ppt/slides/slide3.xml" Id="R4456398258904ffa" /><Relationship Type="http://schemas.openxmlformats.org/officeDocument/2006/relationships/slide" Target="/ppt/slides/slide4.xml" Id="Re2ef5a02f0744423" /><Relationship Type="http://schemas.openxmlformats.org/officeDocument/2006/relationships/slide" Target="/ppt/slides/slide5.xml" Id="R4e82aec6e7d64a9c" /><Relationship Type="http://schemas.openxmlformats.org/officeDocument/2006/relationships/slide" Target="/ppt/slides/slide6.xml" Id="R614b0a5035e248d6" /><Relationship Type="http://schemas.openxmlformats.org/officeDocument/2006/relationships/slide" Target="/ppt/slides/slide7.xml" Id="R3179b57a1f5b47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3c1807edb42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87a85f71e4344" /><Relationship Type="http://schemas.openxmlformats.org/officeDocument/2006/relationships/theme" Target="/ppt/slideMasters/theme/theme1.xml" Id="R9989b2e30d914c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a87a85f71e43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20b15b5ff40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859790b7d49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0e35c093c43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258c1ee5445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216a351534c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6b40030fd4d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9469e828547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ABILITY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ABILITY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ABILITY KOMPETANSE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ABILITY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ABILITY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ABILITY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205 065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191 845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125 004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−159 948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158 749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ABILITY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EIKREM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ABILITY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Omagata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6516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36 38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post@abilitykompetanse.no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www.abilitykompetanse.no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945 817 577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ABILITY KOMPETANSE AS</a:t>
            </a:r>
          </a:p>
        </p:txBody>
      </p:sp>
    </p:spTree>
  </p:cSld>
  <p:clrMapOvr>
    <a:masterClrMapping xmlns:a="http://schemas.openxmlformats.org/drawingml/2006/main"/>
  </p:clrMapOvr>
</p:sld>
</file>