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a36c91e4a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1dd292c920403d"/>
  </p:sldMasterIdLst>
  <p:sldIdLst>
    <p:sldId xmlns:r="http://schemas.openxmlformats.org/officeDocument/2006/relationships" id="256" r:id="Rd8355916038543b8"/>
    <p:sldId xmlns:r="http://schemas.openxmlformats.org/officeDocument/2006/relationships" id="257" r:id="Re7f61990957c431a"/>
    <p:sldId xmlns:r="http://schemas.openxmlformats.org/officeDocument/2006/relationships" id="258" r:id="Rb1ebac4affce4272"/>
    <p:sldId xmlns:r="http://schemas.openxmlformats.org/officeDocument/2006/relationships" id="259" r:id="R73cb5ab8a0144b49"/>
    <p:sldId xmlns:r="http://schemas.openxmlformats.org/officeDocument/2006/relationships" id="260" r:id="Rfdb918683d7645be"/>
    <p:sldId xmlns:r="http://schemas.openxmlformats.org/officeDocument/2006/relationships" id="261" r:id="Rb4f4a2466ee6458c"/>
    <p:sldId xmlns:r="http://schemas.openxmlformats.org/officeDocument/2006/relationships" id="262" r:id="R2bf5afb9ab5d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dd292c920403d" /><Relationship Type="http://schemas.openxmlformats.org/officeDocument/2006/relationships/slide" Target="/ppt/slides/slide1.xml" Id="Rd8355916038543b8" /><Relationship Type="http://schemas.openxmlformats.org/officeDocument/2006/relationships/slide" Target="/ppt/slides/slide2.xml" Id="Re7f61990957c431a" /><Relationship Type="http://schemas.openxmlformats.org/officeDocument/2006/relationships/slide" Target="/ppt/slides/slide3.xml" Id="Rb1ebac4affce4272" /><Relationship Type="http://schemas.openxmlformats.org/officeDocument/2006/relationships/slide" Target="/ppt/slides/slide4.xml" Id="R73cb5ab8a0144b49" /><Relationship Type="http://schemas.openxmlformats.org/officeDocument/2006/relationships/slide" Target="/ppt/slides/slide5.xml" Id="Rfdb918683d7645be" /><Relationship Type="http://schemas.openxmlformats.org/officeDocument/2006/relationships/slide" Target="/ppt/slides/slide6.xml" Id="Rb4f4a2466ee6458c" /><Relationship Type="http://schemas.openxmlformats.org/officeDocument/2006/relationships/slide" Target="/ppt/slides/slide7.xml" Id="R2bf5afb9ab5d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722af6680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4cee5ed604041" /><Relationship Type="http://schemas.openxmlformats.org/officeDocument/2006/relationships/theme" Target="/ppt/slideMasters/theme/theme1.xml" Id="R182d4f81aa0a4d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4cee5ed60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4150099c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1cbdd6f8f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2f358856e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1fc7c13ce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89627c55643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1e0427ae4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7fe7efe6d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ROSINGS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ROSINGS INDUSTRIER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53 255 754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21 515 839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ROSING'S HOLDING AS  –  99,8 %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OSKARSEN ASTRID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06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morten.oskarsen@rosing.no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www.rosing.no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945 801 026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ROSINGS INDUSTRIER AS</a:t>
            </a:r>
          </a:p>
        </p:txBody>
      </p:sp>
    </p:spTree>
  </p:cSld>
  <p:clrMapOvr>
    <a:masterClrMapping xmlns:a="http://schemas.openxmlformats.org/drawingml/2006/main"/>
  </p:clrMapOvr>
</p:sld>
</file>