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e94403442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3b391e3b247fb"/>
  </p:sldMasterIdLst>
  <p:sldIdLst>
    <p:sldId xmlns:r="http://schemas.openxmlformats.org/officeDocument/2006/relationships" id="256" r:id="R1f1823b1a4d743e1"/>
    <p:sldId xmlns:r="http://schemas.openxmlformats.org/officeDocument/2006/relationships" id="257" r:id="R4e1d10c8bc1f4d1b"/>
    <p:sldId xmlns:r="http://schemas.openxmlformats.org/officeDocument/2006/relationships" id="258" r:id="Rb2ca221064e84a13"/>
    <p:sldId xmlns:r="http://schemas.openxmlformats.org/officeDocument/2006/relationships" id="259" r:id="R1a0a4d58cc1f4b2b"/>
    <p:sldId xmlns:r="http://schemas.openxmlformats.org/officeDocument/2006/relationships" id="260" r:id="Ra6cbe2c7817a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3b391e3b247fb" /><Relationship Type="http://schemas.openxmlformats.org/officeDocument/2006/relationships/slide" Target="/ppt/slides/slide1.xml" Id="R1f1823b1a4d743e1" /><Relationship Type="http://schemas.openxmlformats.org/officeDocument/2006/relationships/slide" Target="/ppt/slides/slide2.xml" Id="R4e1d10c8bc1f4d1b" /><Relationship Type="http://schemas.openxmlformats.org/officeDocument/2006/relationships/slide" Target="/ppt/slides/slide3.xml" Id="Rb2ca221064e84a13" /><Relationship Type="http://schemas.openxmlformats.org/officeDocument/2006/relationships/slide" Target="/ppt/slides/slide4.xml" Id="R1a0a4d58cc1f4b2b" /><Relationship Type="http://schemas.openxmlformats.org/officeDocument/2006/relationships/slide" Target="/ppt/slides/slide5.xml" Id="Ra6cbe2c7817a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c14f04e9846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9bcdad12b40cd" /><Relationship Type="http://schemas.openxmlformats.org/officeDocument/2006/relationships/theme" Target="/ppt/slideMasters/theme/theme1.xml" Id="R26eb3a17276b47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9bcdad12b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03eb377de41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5e750651545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31a11864e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ec4adbec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c4a4d4358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TEKNISKE HJELPEMIDLER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TEKNISKE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TEKNISKE HJELPEMIDLER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TEKNISKE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TEKNISKE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TEKNISKE 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945 800 976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TEKNISKE HJELPEMIDLER AS</a:t>
            </a:r>
          </a:p>
        </p:txBody>
      </p:sp>
    </p:spTree>
  </p:cSld>
  <p:clrMapOvr>
    <a:masterClrMapping xmlns:a="http://schemas.openxmlformats.org/drawingml/2006/main"/>
  </p:clrMapOvr>
</p:sld>
</file>