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64306ab9847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3f81804244a2d"/>
  </p:sldMasterIdLst>
  <p:sldIdLst>
    <p:sldId xmlns:r="http://schemas.openxmlformats.org/officeDocument/2006/relationships" id="256" r:id="R00076d27512044e9"/>
    <p:sldId xmlns:r="http://schemas.openxmlformats.org/officeDocument/2006/relationships" id="257" r:id="R49b64698e58b42e2"/>
    <p:sldId xmlns:r="http://schemas.openxmlformats.org/officeDocument/2006/relationships" id="258" r:id="R2d3e5a3a74f649be"/>
    <p:sldId xmlns:r="http://schemas.openxmlformats.org/officeDocument/2006/relationships" id="259" r:id="Rf9da46f0620149de"/>
    <p:sldId xmlns:r="http://schemas.openxmlformats.org/officeDocument/2006/relationships" id="260" r:id="R924b4c8c57914ed0"/>
    <p:sldId xmlns:r="http://schemas.openxmlformats.org/officeDocument/2006/relationships" id="261" r:id="R4a1b92bd526f414a"/>
    <p:sldId xmlns:r="http://schemas.openxmlformats.org/officeDocument/2006/relationships" id="262" r:id="Re07ea9648ea1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3f81804244a2d" /><Relationship Type="http://schemas.openxmlformats.org/officeDocument/2006/relationships/slide" Target="/ppt/slides/slide1.xml" Id="R00076d27512044e9" /><Relationship Type="http://schemas.openxmlformats.org/officeDocument/2006/relationships/slide" Target="/ppt/slides/slide2.xml" Id="R49b64698e58b42e2" /><Relationship Type="http://schemas.openxmlformats.org/officeDocument/2006/relationships/slide" Target="/ppt/slides/slide3.xml" Id="R2d3e5a3a74f649be" /><Relationship Type="http://schemas.openxmlformats.org/officeDocument/2006/relationships/slide" Target="/ppt/slides/slide4.xml" Id="Rf9da46f0620149de" /><Relationship Type="http://schemas.openxmlformats.org/officeDocument/2006/relationships/slide" Target="/ppt/slides/slide5.xml" Id="R924b4c8c57914ed0" /><Relationship Type="http://schemas.openxmlformats.org/officeDocument/2006/relationships/slide" Target="/ppt/slides/slide6.xml" Id="R4a1b92bd526f414a" /><Relationship Type="http://schemas.openxmlformats.org/officeDocument/2006/relationships/slide" Target="/ppt/slides/slide7.xml" Id="Re07ea9648ea1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83dd61b91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bbf5ff2b74b61" /><Relationship Type="http://schemas.openxmlformats.org/officeDocument/2006/relationships/theme" Target="/ppt/slideMasters/theme/theme1.xml" Id="Ra9b89e0eec6a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bbf5ff2b7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0c3e916f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d7ca16d80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1eadfd615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ed1e98db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fe0c1dc2d44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ab2a215484a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4213c481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Dahl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Dahl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7 423 525 441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84 289 023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64 325 193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733 958 743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2 840 405 092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SAINT GOBAIN DISTRIBUTION NORDIC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Brynsengveien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945 757 280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Dahl A/S</a:t>
            </a:r>
          </a:p>
        </p:txBody>
      </p:sp>
    </p:spTree>
  </p:cSld>
  <p:clrMapOvr>
    <a:masterClrMapping xmlns:a="http://schemas.openxmlformats.org/drawingml/2006/main"/>
  </p:clrMapOvr>
</p:sld>
</file>