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d9aea1b9345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c946828eb4bac"/>
  </p:sldMasterIdLst>
  <p:sldIdLst>
    <p:sldId xmlns:r="http://schemas.openxmlformats.org/officeDocument/2006/relationships" id="256" r:id="R706a284258e242b2"/>
    <p:sldId xmlns:r="http://schemas.openxmlformats.org/officeDocument/2006/relationships" id="257" r:id="R75f5c7003e144fa2"/>
    <p:sldId xmlns:r="http://schemas.openxmlformats.org/officeDocument/2006/relationships" id="258" r:id="R972c49ab7a6c4bb5"/>
    <p:sldId xmlns:r="http://schemas.openxmlformats.org/officeDocument/2006/relationships" id="259" r:id="R2c2e23e104264b8f"/>
    <p:sldId xmlns:r="http://schemas.openxmlformats.org/officeDocument/2006/relationships" id="260" r:id="R67e8b0850305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c946828eb4bac" /><Relationship Type="http://schemas.openxmlformats.org/officeDocument/2006/relationships/slide" Target="/ppt/slides/slide1.xml" Id="R706a284258e242b2" /><Relationship Type="http://schemas.openxmlformats.org/officeDocument/2006/relationships/slide" Target="/ppt/slides/slide2.xml" Id="R75f5c7003e144fa2" /><Relationship Type="http://schemas.openxmlformats.org/officeDocument/2006/relationships/slide" Target="/ppt/slides/slide3.xml" Id="R972c49ab7a6c4bb5" /><Relationship Type="http://schemas.openxmlformats.org/officeDocument/2006/relationships/slide" Target="/ppt/slides/slide4.xml" Id="R2c2e23e104264b8f" /><Relationship Type="http://schemas.openxmlformats.org/officeDocument/2006/relationships/slide" Target="/ppt/slides/slide5.xml" Id="R67e8b0850305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9a95d6dfc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b8aa2b21c4824" /><Relationship Type="http://schemas.openxmlformats.org/officeDocument/2006/relationships/theme" Target="/ppt/slideMasters/theme/theme1.xml" Id="R33aa5225b49241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b8aa2b21c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6316d0450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dd6fa6c67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73b49716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a93d4931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16e0874d4d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FRØILANDS PARFYMERIER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FRØILANDS PARFYMERIER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FRØILANDS PARFYMERIER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FRØILANDS PARFYMERIER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FRØILANDS PARFYMERIER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FRØILANDS PARFYMERIER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945 736 844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FRØILANDS PARFYMERIER AS</a:t>
            </a:r>
          </a:p>
        </p:txBody>
      </p:sp>
    </p:spTree>
  </p:cSld>
  <p:clrMapOvr>
    <a:masterClrMapping xmlns:a="http://schemas.openxmlformats.org/drawingml/2006/main"/>
  </p:clrMapOvr>
</p:sld>
</file>