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dc931aa2234a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4b49d546314867"/>
  </p:sldMasterIdLst>
  <p:sldIdLst>
    <p:sldId xmlns:r="http://schemas.openxmlformats.org/officeDocument/2006/relationships" id="256" r:id="R26b2da94136e414e"/>
    <p:sldId xmlns:r="http://schemas.openxmlformats.org/officeDocument/2006/relationships" id="257" r:id="R30c8b0d402d24b76"/>
    <p:sldId xmlns:r="http://schemas.openxmlformats.org/officeDocument/2006/relationships" id="258" r:id="R0c9f271db309455e"/>
    <p:sldId xmlns:r="http://schemas.openxmlformats.org/officeDocument/2006/relationships" id="259" r:id="R0d9f56673472410a"/>
    <p:sldId xmlns:r="http://schemas.openxmlformats.org/officeDocument/2006/relationships" id="260" r:id="R500b0bddcc1c47f6"/>
    <p:sldId xmlns:r="http://schemas.openxmlformats.org/officeDocument/2006/relationships" id="261" r:id="R9a118bba464340b4"/>
    <p:sldId xmlns:r="http://schemas.openxmlformats.org/officeDocument/2006/relationships" id="262" r:id="R447d8c599abc40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4b49d546314867" /><Relationship Type="http://schemas.openxmlformats.org/officeDocument/2006/relationships/slide" Target="/ppt/slides/slide1.xml" Id="R26b2da94136e414e" /><Relationship Type="http://schemas.openxmlformats.org/officeDocument/2006/relationships/slide" Target="/ppt/slides/slide2.xml" Id="R30c8b0d402d24b76" /><Relationship Type="http://schemas.openxmlformats.org/officeDocument/2006/relationships/slide" Target="/ppt/slides/slide3.xml" Id="R0c9f271db309455e" /><Relationship Type="http://schemas.openxmlformats.org/officeDocument/2006/relationships/slide" Target="/ppt/slides/slide4.xml" Id="R0d9f56673472410a" /><Relationship Type="http://schemas.openxmlformats.org/officeDocument/2006/relationships/slide" Target="/ppt/slides/slide5.xml" Id="R500b0bddcc1c47f6" /><Relationship Type="http://schemas.openxmlformats.org/officeDocument/2006/relationships/slide" Target="/ppt/slides/slide6.xml" Id="R9a118bba464340b4" /><Relationship Type="http://schemas.openxmlformats.org/officeDocument/2006/relationships/slide" Target="/ppt/slides/slide7.xml" Id="R447d8c599abc40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c8712d539644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f4a18435847b0" /><Relationship Type="http://schemas.openxmlformats.org/officeDocument/2006/relationships/theme" Target="/ppt/slideMasters/theme/theme1.xml" Id="R206dba49623e47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9f4a18435847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e22a5ff3e42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bed9bc89c4a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3e75218a24e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507e6914e41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eba44004e49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b9386c3cf4f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47a06e88c41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Sprinkler Prosjekt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Sprinkler Prosjekt A/S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22 673 911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−1 583 149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−1 554 415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1 594 315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11 203 819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BST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Sandakerveien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945 694 246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