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90b5cf7c1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84e14011f482c"/>
  </p:sldMasterIdLst>
  <p:sldIdLst>
    <p:sldId xmlns:r="http://schemas.openxmlformats.org/officeDocument/2006/relationships" id="256" r:id="R8591e8c43b1547d6"/>
    <p:sldId xmlns:r="http://schemas.openxmlformats.org/officeDocument/2006/relationships" id="257" r:id="Rb4ee10f207454647"/>
    <p:sldId xmlns:r="http://schemas.openxmlformats.org/officeDocument/2006/relationships" id="258" r:id="R0c60762d685c4e10"/>
    <p:sldId xmlns:r="http://schemas.openxmlformats.org/officeDocument/2006/relationships" id="259" r:id="Rffe87d2807314549"/>
    <p:sldId xmlns:r="http://schemas.openxmlformats.org/officeDocument/2006/relationships" id="260" r:id="R66e0161774d1448d"/>
    <p:sldId xmlns:r="http://schemas.openxmlformats.org/officeDocument/2006/relationships" id="261" r:id="R2678148ef4544e2b"/>
    <p:sldId xmlns:r="http://schemas.openxmlformats.org/officeDocument/2006/relationships" id="262" r:id="R6fc454b594cc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84e14011f482c" /><Relationship Type="http://schemas.openxmlformats.org/officeDocument/2006/relationships/slide" Target="/ppt/slides/slide1.xml" Id="R8591e8c43b1547d6" /><Relationship Type="http://schemas.openxmlformats.org/officeDocument/2006/relationships/slide" Target="/ppt/slides/slide2.xml" Id="Rb4ee10f207454647" /><Relationship Type="http://schemas.openxmlformats.org/officeDocument/2006/relationships/slide" Target="/ppt/slides/slide3.xml" Id="R0c60762d685c4e10" /><Relationship Type="http://schemas.openxmlformats.org/officeDocument/2006/relationships/slide" Target="/ppt/slides/slide4.xml" Id="Rffe87d2807314549" /><Relationship Type="http://schemas.openxmlformats.org/officeDocument/2006/relationships/slide" Target="/ppt/slides/slide5.xml" Id="R66e0161774d1448d" /><Relationship Type="http://schemas.openxmlformats.org/officeDocument/2006/relationships/slide" Target="/ppt/slides/slide6.xml" Id="R2678148ef4544e2b" /><Relationship Type="http://schemas.openxmlformats.org/officeDocument/2006/relationships/slide" Target="/ppt/slides/slide7.xml" Id="R6fc454b594cc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f8efe73fa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96f4f45fb45a2" /><Relationship Type="http://schemas.openxmlformats.org/officeDocument/2006/relationships/theme" Target="/ppt/slideMasters/theme/theme1.xml" Id="R1576d138df81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96f4f45fb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7e3fd8c71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ae957666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ba4fd0dc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7bbda0cd641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ef6b5ee9443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18737eeb48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e0c9a4317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