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05d59fa4ea4d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b9dd9ec3054f5a"/>
  </p:sldMasterIdLst>
  <p:sldIdLst>
    <p:sldId xmlns:r="http://schemas.openxmlformats.org/officeDocument/2006/relationships" id="256" r:id="Ra21ffdfc19b24585"/>
    <p:sldId xmlns:r="http://schemas.openxmlformats.org/officeDocument/2006/relationships" id="257" r:id="R7e87fcd7cfa74d22"/>
    <p:sldId xmlns:r="http://schemas.openxmlformats.org/officeDocument/2006/relationships" id="258" r:id="R473aa41280434c42"/>
    <p:sldId xmlns:r="http://schemas.openxmlformats.org/officeDocument/2006/relationships" id="259" r:id="R3763a76ffd354c53"/>
    <p:sldId xmlns:r="http://schemas.openxmlformats.org/officeDocument/2006/relationships" id="260" r:id="R1f08ec683c444b9c"/>
    <p:sldId xmlns:r="http://schemas.openxmlformats.org/officeDocument/2006/relationships" id="261" r:id="R1cc47152b5774c5b"/>
    <p:sldId xmlns:r="http://schemas.openxmlformats.org/officeDocument/2006/relationships" id="262" r:id="Ra3cbe71730454a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9dd9ec3054f5a" /><Relationship Type="http://schemas.openxmlformats.org/officeDocument/2006/relationships/slide" Target="/ppt/slides/slide1.xml" Id="Ra21ffdfc19b24585" /><Relationship Type="http://schemas.openxmlformats.org/officeDocument/2006/relationships/slide" Target="/ppt/slides/slide2.xml" Id="R7e87fcd7cfa74d22" /><Relationship Type="http://schemas.openxmlformats.org/officeDocument/2006/relationships/slide" Target="/ppt/slides/slide3.xml" Id="R473aa41280434c42" /><Relationship Type="http://schemas.openxmlformats.org/officeDocument/2006/relationships/slide" Target="/ppt/slides/slide4.xml" Id="R3763a76ffd354c53" /><Relationship Type="http://schemas.openxmlformats.org/officeDocument/2006/relationships/slide" Target="/ppt/slides/slide5.xml" Id="R1f08ec683c444b9c" /><Relationship Type="http://schemas.openxmlformats.org/officeDocument/2006/relationships/slide" Target="/ppt/slides/slide6.xml" Id="R1cc47152b5774c5b" /><Relationship Type="http://schemas.openxmlformats.org/officeDocument/2006/relationships/slide" Target="/ppt/slides/slide7.xml" Id="Ra3cbe71730454a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553ad3978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505b175fb4b0a" /><Relationship Type="http://schemas.openxmlformats.org/officeDocument/2006/relationships/theme" Target="/ppt/slideMasters/theme/theme1.xml" Id="R5cbd6c2f0b7c40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7505b175fb4b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b5a96392343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cc59b0b0045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6c96635f34d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231ef4a4b40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0d7e18c384f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40b92656546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c46c731394c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KLEIVEN SOGN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KLEIVEN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KLEIVEN SOGN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KLEIVEN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KLEIVEN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KLEIVEN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114 735 404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3 985 263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3 851 874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39 346 369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73 744 834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KLEIVEN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ROK HOLDING AS  –  76,4 %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KLEIVEN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OLE KLEIVEN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KARIN KLEIVEN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STØRDAL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BOLSTAD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KLEIVEN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Evensens veg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rok@kleivensogn.no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945 647 922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KLEIVEN SOGN AS</a:t>
            </a:r>
          </a:p>
        </p:txBody>
      </p:sp>
    </p:spTree>
  </p:cSld>
  <p:clrMapOvr>
    <a:masterClrMapping xmlns:a="http://schemas.openxmlformats.org/drawingml/2006/main"/>
  </p:clrMapOvr>
</p:sld>
</file>