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81f846a935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d3106ada324f20"/>
  </p:sldMasterIdLst>
  <p:sldIdLst>
    <p:sldId xmlns:r="http://schemas.openxmlformats.org/officeDocument/2006/relationships" id="256" r:id="Rf85436393d8c4846"/>
    <p:sldId xmlns:r="http://schemas.openxmlformats.org/officeDocument/2006/relationships" id="257" r:id="R348d995e268e4fce"/>
    <p:sldId xmlns:r="http://schemas.openxmlformats.org/officeDocument/2006/relationships" id="258" r:id="R158d110719314e2c"/>
    <p:sldId xmlns:r="http://schemas.openxmlformats.org/officeDocument/2006/relationships" id="259" r:id="R7365e0d514574fae"/>
    <p:sldId xmlns:r="http://schemas.openxmlformats.org/officeDocument/2006/relationships" id="260" r:id="R7cfb44cc2051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3106ada324f20" /><Relationship Type="http://schemas.openxmlformats.org/officeDocument/2006/relationships/slide" Target="/ppt/slides/slide1.xml" Id="Rf85436393d8c4846" /><Relationship Type="http://schemas.openxmlformats.org/officeDocument/2006/relationships/slide" Target="/ppt/slides/slide2.xml" Id="R348d995e268e4fce" /><Relationship Type="http://schemas.openxmlformats.org/officeDocument/2006/relationships/slide" Target="/ppt/slides/slide3.xml" Id="R158d110719314e2c" /><Relationship Type="http://schemas.openxmlformats.org/officeDocument/2006/relationships/slide" Target="/ppt/slides/slide4.xml" Id="R7365e0d514574fae" /><Relationship Type="http://schemas.openxmlformats.org/officeDocument/2006/relationships/slide" Target="/ppt/slides/slide5.xml" Id="R7cfb44cc2051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3e4d63adee4d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fa5a12330450e" /><Relationship Type="http://schemas.openxmlformats.org/officeDocument/2006/relationships/theme" Target="/ppt/slideMasters/theme/theme1.xml" Id="Rf511b162112840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5fa5a1233045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c3e0a51d64f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138ab863b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c3b7fa79314a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b2b1dd7804b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889a9e0a1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MASFJORDEN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MASFJORDEN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MASFJORDEN KOMMUNE ble etablert [år] og holder til i Masfjordnes.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MASFJORDEN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MASFJORDEN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MASFJORDEN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Austfjordvegen 2724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5981 Masfjordnes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16 62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erlend.kvamsdal@masfjorden.kommune.no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www.masfjorden.kommune.no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945 627 913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MASFJORDEN KOMMUNE</a:t>
            </a:r>
          </a:p>
        </p:txBody>
      </p:sp>
    </p:spTree>
  </p:cSld>
  <p:clrMapOvr>
    <a:masterClrMapping xmlns:a="http://schemas.openxmlformats.org/drawingml/2006/main"/>
  </p:clrMapOvr>
</p:sld>
</file>