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63b16be12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ad9087645c49a5"/>
  </p:sldMasterIdLst>
  <p:sldIdLst>
    <p:sldId xmlns:r="http://schemas.openxmlformats.org/officeDocument/2006/relationships" id="256" r:id="R57c81c9da0014ef9"/>
    <p:sldId xmlns:r="http://schemas.openxmlformats.org/officeDocument/2006/relationships" id="257" r:id="Rd1ccae8de48f4d00"/>
    <p:sldId xmlns:r="http://schemas.openxmlformats.org/officeDocument/2006/relationships" id="258" r:id="R85b8f7a1235946c1"/>
    <p:sldId xmlns:r="http://schemas.openxmlformats.org/officeDocument/2006/relationships" id="259" r:id="Rbd39928415604374"/>
    <p:sldId xmlns:r="http://schemas.openxmlformats.org/officeDocument/2006/relationships" id="260" r:id="R73d0fd8acb6f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d9087645c49a5" /><Relationship Type="http://schemas.openxmlformats.org/officeDocument/2006/relationships/slide" Target="/ppt/slides/slide1.xml" Id="R57c81c9da0014ef9" /><Relationship Type="http://schemas.openxmlformats.org/officeDocument/2006/relationships/slide" Target="/ppt/slides/slide2.xml" Id="Rd1ccae8de48f4d00" /><Relationship Type="http://schemas.openxmlformats.org/officeDocument/2006/relationships/slide" Target="/ppt/slides/slide3.xml" Id="R85b8f7a1235946c1" /><Relationship Type="http://schemas.openxmlformats.org/officeDocument/2006/relationships/slide" Target="/ppt/slides/slide4.xml" Id="Rbd39928415604374" /><Relationship Type="http://schemas.openxmlformats.org/officeDocument/2006/relationships/slide" Target="/ppt/slides/slide5.xml" Id="R73d0fd8acb6f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3fd596e3a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07a5fab314fff" /><Relationship Type="http://schemas.openxmlformats.org/officeDocument/2006/relationships/theme" Target="/ppt/slideMasters/theme/theme1.xml" Id="R733c928408cf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07a5fab314f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8f55f816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7e0d7234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f763c0ea7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0babbbbb2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b2538de6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ANDØY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ANDØY KOMMUNE ble etablert [år] og holder til i Andenes.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ANDØY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8480 Andenes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 11 50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postmottak@andoy.kommune.no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www.andoy.kommune.no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945 624 809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ANDØY KOMMUNE</a:t>
            </a:r>
          </a:p>
        </p:txBody>
      </p:sp>
    </p:spTree>
  </p:cSld>
  <p:clrMapOvr>
    <a:masterClrMapping xmlns:a="http://schemas.openxmlformats.org/drawingml/2006/main"/>
  </p:clrMapOvr>
</p:sld>
</file>