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671c70ad9946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6e2f26bea44ebc"/>
  </p:sldMasterIdLst>
  <p:sldIdLst>
    <p:sldId xmlns:r="http://schemas.openxmlformats.org/officeDocument/2006/relationships" id="256" r:id="R6686330feb434553"/>
    <p:sldId xmlns:r="http://schemas.openxmlformats.org/officeDocument/2006/relationships" id="257" r:id="R9392bbc101d94368"/>
    <p:sldId xmlns:r="http://schemas.openxmlformats.org/officeDocument/2006/relationships" id="258" r:id="R682ba1c074f5417a"/>
    <p:sldId xmlns:r="http://schemas.openxmlformats.org/officeDocument/2006/relationships" id="259" r:id="Rddff4835a597499a"/>
    <p:sldId xmlns:r="http://schemas.openxmlformats.org/officeDocument/2006/relationships" id="260" r:id="Rb7837bb0105e4057"/>
    <p:sldId xmlns:r="http://schemas.openxmlformats.org/officeDocument/2006/relationships" id="261" r:id="R622aaf72d6584861"/>
    <p:sldId xmlns:r="http://schemas.openxmlformats.org/officeDocument/2006/relationships" id="262" r:id="Rfc43f51688fe48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e2f26bea44ebc" /><Relationship Type="http://schemas.openxmlformats.org/officeDocument/2006/relationships/slide" Target="/ppt/slides/slide1.xml" Id="R6686330feb434553" /><Relationship Type="http://schemas.openxmlformats.org/officeDocument/2006/relationships/slide" Target="/ppt/slides/slide2.xml" Id="R9392bbc101d94368" /><Relationship Type="http://schemas.openxmlformats.org/officeDocument/2006/relationships/slide" Target="/ppt/slides/slide3.xml" Id="R682ba1c074f5417a" /><Relationship Type="http://schemas.openxmlformats.org/officeDocument/2006/relationships/slide" Target="/ppt/slides/slide4.xml" Id="Rddff4835a597499a" /><Relationship Type="http://schemas.openxmlformats.org/officeDocument/2006/relationships/slide" Target="/ppt/slides/slide5.xml" Id="Rb7837bb0105e4057" /><Relationship Type="http://schemas.openxmlformats.org/officeDocument/2006/relationships/slide" Target="/ppt/slides/slide6.xml" Id="R622aaf72d6584861" /><Relationship Type="http://schemas.openxmlformats.org/officeDocument/2006/relationships/slide" Target="/ppt/slides/slide7.xml" Id="Rfc43f51688fe48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049d35c7148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6835b96884608" /><Relationship Type="http://schemas.openxmlformats.org/officeDocument/2006/relationships/theme" Target="/ppt/slideMasters/theme/theme1.xml" Id="Rfe61ad9d6bea48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d6835b968846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6c3e598ce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621b9f97249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5620b540a4e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1a6fbe9cb42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2e5ae0ab749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4b3d05ef449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fe2b8a0c04d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EINAR MORK SNEKKERVERKSTED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MORK SNEKKERVERKSTED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34 739 548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−218 792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−151 950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6 964 537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11 837 194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TALGØ INVEST AS  –  50,4 %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MORK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MORK  –  24,8 %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Kornstadveien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6531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945 599 367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MORK SNEKKERVERKSTED AS</a:t>
            </a:r>
          </a:p>
        </p:txBody>
      </p:sp>
    </p:spTree>
  </p:cSld>
  <p:clrMapOvr>
    <a:masterClrMapping xmlns:a="http://schemas.openxmlformats.org/drawingml/2006/main"/>
  </p:clrMapOvr>
</p:sld>
</file>