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f6d07ca09e4f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0a23f091a4407"/>
  </p:sldMasterIdLst>
  <p:sldIdLst>
    <p:sldId xmlns:r="http://schemas.openxmlformats.org/officeDocument/2006/relationships" id="256" r:id="Rb7b466bd7306430a"/>
    <p:sldId xmlns:r="http://schemas.openxmlformats.org/officeDocument/2006/relationships" id="257" r:id="R812020efcf704473"/>
    <p:sldId xmlns:r="http://schemas.openxmlformats.org/officeDocument/2006/relationships" id="258" r:id="R632aec6ba3b246fe"/>
    <p:sldId xmlns:r="http://schemas.openxmlformats.org/officeDocument/2006/relationships" id="259" r:id="R8dcbfe84229b4c16"/>
    <p:sldId xmlns:r="http://schemas.openxmlformats.org/officeDocument/2006/relationships" id="260" r:id="Ra19869ddd4df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0a23f091a4407" /><Relationship Type="http://schemas.openxmlformats.org/officeDocument/2006/relationships/slide" Target="/ppt/slides/slide1.xml" Id="Rb7b466bd7306430a" /><Relationship Type="http://schemas.openxmlformats.org/officeDocument/2006/relationships/slide" Target="/ppt/slides/slide2.xml" Id="R812020efcf704473" /><Relationship Type="http://schemas.openxmlformats.org/officeDocument/2006/relationships/slide" Target="/ppt/slides/slide3.xml" Id="R632aec6ba3b246fe" /><Relationship Type="http://schemas.openxmlformats.org/officeDocument/2006/relationships/slide" Target="/ppt/slides/slide4.xml" Id="R8dcbfe84229b4c16" /><Relationship Type="http://schemas.openxmlformats.org/officeDocument/2006/relationships/slide" Target="/ppt/slides/slide5.xml" Id="Ra19869ddd4df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02326c18e43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7ee6531b644b4" /><Relationship Type="http://schemas.openxmlformats.org/officeDocument/2006/relationships/theme" Target="/ppt/slideMasters/theme/theme1.xml" Id="Rfb5f12dedf674b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7ee6531b644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53b349f4d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09013bc8c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68b4471f3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e96d013d0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ae3586e4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