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a02054040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7f8d105bc4317"/>
  </p:sldMasterIdLst>
  <p:sldIdLst>
    <p:sldId xmlns:r="http://schemas.openxmlformats.org/officeDocument/2006/relationships" id="256" r:id="R81a9f77829c04233"/>
    <p:sldId xmlns:r="http://schemas.openxmlformats.org/officeDocument/2006/relationships" id="257" r:id="R8d5db0c4b4334f93"/>
    <p:sldId xmlns:r="http://schemas.openxmlformats.org/officeDocument/2006/relationships" id="258" r:id="Rc3c74b5cfef64537"/>
    <p:sldId xmlns:r="http://schemas.openxmlformats.org/officeDocument/2006/relationships" id="259" r:id="R832eee5e91814334"/>
    <p:sldId xmlns:r="http://schemas.openxmlformats.org/officeDocument/2006/relationships" id="260" r:id="R031261b4ef46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7f8d105bc4317" /><Relationship Type="http://schemas.openxmlformats.org/officeDocument/2006/relationships/slide" Target="/ppt/slides/slide1.xml" Id="R81a9f77829c04233" /><Relationship Type="http://schemas.openxmlformats.org/officeDocument/2006/relationships/slide" Target="/ppt/slides/slide2.xml" Id="R8d5db0c4b4334f93" /><Relationship Type="http://schemas.openxmlformats.org/officeDocument/2006/relationships/slide" Target="/ppt/slides/slide3.xml" Id="Rc3c74b5cfef64537" /><Relationship Type="http://schemas.openxmlformats.org/officeDocument/2006/relationships/slide" Target="/ppt/slides/slide4.xml" Id="R832eee5e91814334" /><Relationship Type="http://schemas.openxmlformats.org/officeDocument/2006/relationships/slide" Target="/ppt/slides/slide5.xml" Id="R031261b4ef46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89d173118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3a6eb135405a" /><Relationship Type="http://schemas.openxmlformats.org/officeDocument/2006/relationships/theme" Target="/ppt/slideMasters/theme/theme1.xml" Id="Re1586a5f8741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43a6eb135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78cbf6f749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70801bdc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3d88ed01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ab672d5b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3064b6d0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KOMMUNE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