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f0fea14390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f258c92dc4e52"/>
  </p:sldMasterIdLst>
  <p:sldIdLst>
    <p:sldId xmlns:r="http://schemas.openxmlformats.org/officeDocument/2006/relationships" id="256" r:id="Rc27499eb06254ddb"/>
    <p:sldId xmlns:r="http://schemas.openxmlformats.org/officeDocument/2006/relationships" id="257" r:id="R4b11729104fb4d10"/>
    <p:sldId xmlns:r="http://schemas.openxmlformats.org/officeDocument/2006/relationships" id="258" r:id="R03df1c0f089e4907"/>
    <p:sldId xmlns:r="http://schemas.openxmlformats.org/officeDocument/2006/relationships" id="259" r:id="Rd5138db7edba4c3d"/>
    <p:sldId xmlns:r="http://schemas.openxmlformats.org/officeDocument/2006/relationships" id="260" r:id="R488ab710babc423b"/>
    <p:sldId xmlns:r="http://schemas.openxmlformats.org/officeDocument/2006/relationships" id="261" r:id="Rc018d244abfa41d1"/>
    <p:sldId xmlns:r="http://schemas.openxmlformats.org/officeDocument/2006/relationships" id="262" r:id="R74eb010da159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f258c92dc4e52" /><Relationship Type="http://schemas.openxmlformats.org/officeDocument/2006/relationships/slide" Target="/ppt/slides/slide1.xml" Id="Rc27499eb06254ddb" /><Relationship Type="http://schemas.openxmlformats.org/officeDocument/2006/relationships/slide" Target="/ppt/slides/slide2.xml" Id="R4b11729104fb4d10" /><Relationship Type="http://schemas.openxmlformats.org/officeDocument/2006/relationships/slide" Target="/ppt/slides/slide3.xml" Id="R03df1c0f089e4907" /><Relationship Type="http://schemas.openxmlformats.org/officeDocument/2006/relationships/slide" Target="/ppt/slides/slide4.xml" Id="Rd5138db7edba4c3d" /><Relationship Type="http://schemas.openxmlformats.org/officeDocument/2006/relationships/slide" Target="/ppt/slides/slide5.xml" Id="R488ab710babc423b" /><Relationship Type="http://schemas.openxmlformats.org/officeDocument/2006/relationships/slide" Target="/ppt/slides/slide6.xml" Id="Rc018d244abfa41d1" /><Relationship Type="http://schemas.openxmlformats.org/officeDocument/2006/relationships/slide" Target="/ppt/slides/slide7.xml" Id="R74eb010da159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b8c07b518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a9fde49094bb1" /><Relationship Type="http://schemas.openxmlformats.org/officeDocument/2006/relationships/theme" Target="/ppt/slideMasters/theme/theme1.xml" Id="R304163474f8645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a9fde4909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0ed972369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256ca844e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c631a6f93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1c2292351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c8d4369fc4c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8e33395aa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592dc33fe42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RINGERIKE SEPTIKSERVICE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RINGERIKE SEPTIKSERVICE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85 093 222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26 552 529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55 261 364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NORVA24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Follummoveien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17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mail@ringseptik.no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www.ringseptik.no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945 559 705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SEPTIKSERVICE AS</a:t>
            </a:r>
          </a:p>
        </p:txBody>
      </p:sp>
    </p:spTree>
  </p:cSld>
  <p:clrMapOvr>
    <a:masterClrMapping xmlns:a="http://schemas.openxmlformats.org/drawingml/2006/main"/>
  </p:clrMapOvr>
</p:sld>
</file>