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ff86be95734d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1e14d8372e4dc3"/>
  </p:sldMasterIdLst>
  <p:sldIdLst>
    <p:sldId xmlns:r="http://schemas.openxmlformats.org/officeDocument/2006/relationships" id="256" r:id="Rcafb1cd5fc4c43a8"/>
    <p:sldId xmlns:r="http://schemas.openxmlformats.org/officeDocument/2006/relationships" id="257" r:id="R4715032ba73d4353"/>
    <p:sldId xmlns:r="http://schemas.openxmlformats.org/officeDocument/2006/relationships" id="258" r:id="R56b8fe7b43734bc3"/>
    <p:sldId xmlns:r="http://schemas.openxmlformats.org/officeDocument/2006/relationships" id="259" r:id="Rbf03db793151440d"/>
    <p:sldId xmlns:r="http://schemas.openxmlformats.org/officeDocument/2006/relationships" id="260" r:id="Rf9cc99453bda4a96"/>
    <p:sldId xmlns:r="http://schemas.openxmlformats.org/officeDocument/2006/relationships" id="261" r:id="Rbfe37db912304609"/>
    <p:sldId xmlns:r="http://schemas.openxmlformats.org/officeDocument/2006/relationships" id="262" r:id="Rf867d809baf34f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e14d8372e4dc3" /><Relationship Type="http://schemas.openxmlformats.org/officeDocument/2006/relationships/slide" Target="/ppt/slides/slide1.xml" Id="Rcafb1cd5fc4c43a8" /><Relationship Type="http://schemas.openxmlformats.org/officeDocument/2006/relationships/slide" Target="/ppt/slides/slide2.xml" Id="R4715032ba73d4353" /><Relationship Type="http://schemas.openxmlformats.org/officeDocument/2006/relationships/slide" Target="/ppt/slides/slide3.xml" Id="R56b8fe7b43734bc3" /><Relationship Type="http://schemas.openxmlformats.org/officeDocument/2006/relationships/slide" Target="/ppt/slides/slide4.xml" Id="Rbf03db793151440d" /><Relationship Type="http://schemas.openxmlformats.org/officeDocument/2006/relationships/slide" Target="/ppt/slides/slide5.xml" Id="Rf9cc99453bda4a96" /><Relationship Type="http://schemas.openxmlformats.org/officeDocument/2006/relationships/slide" Target="/ppt/slides/slide6.xml" Id="Rbfe37db912304609" /><Relationship Type="http://schemas.openxmlformats.org/officeDocument/2006/relationships/slide" Target="/ppt/slides/slide7.xml" Id="Rf867d809baf34f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f021d682c6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64255bb154643" /><Relationship Type="http://schemas.openxmlformats.org/officeDocument/2006/relationships/theme" Target="/ppt/slideMasters/theme/theme1.xml" Id="R5c59e0260cae42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d64255bb15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f7d167e2e40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07f1fc5854b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5091824ea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6ed2f3bca45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f24dfce3d42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696bd181f47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fe60b41f849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STICO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STICO CONSULT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12 926 716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399 713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6 179 796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STICO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84 88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945 429 348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STICO CONSULT AS</a:t>
            </a:r>
          </a:p>
        </p:txBody>
      </p:sp>
    </p:spTree>
  </p:cSld>
  <p:clrMapOvr>
    <a:masterClrMapping xmlns:a="http://schemas.openxmlformats.org/drawingml/2006/main"/>
  </p:clrMapOvr>
</p:sld>
</file>