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2c29569a2747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25d8de5c524170"/>
  </p:sldMasterIdLst>
  <p:sldIdLst>
    <p:sldId xmlns:r="http://schemas.openxmlformats.org/officeDocument/2006/relationships" id="256" r:id="R30a1f9f6b5394109"/>
    <p:sldId xmlns:r="http://schemas.openxmlformats.org/officeDocument/2006/relationships" id="257" r:id="Rdcf183c7e2484589"/>
    <p:sldId xmlns:r="http://schemas.openxmlformats.org/officeDocument/2006/relationships" id="258" r:id="R4f0ce3baa9154d7a"/>
    <p:sldId xmlns:r="http://schemas.openxmlformats.org/officeDocument/2006/relationships" id="259" r:id="R6af510b0e7864911"/>
    <p:sldId xmlns:r="http://schemas.openxmlformats.org/officeDocument/2006/relationships" id="260" r:id="R65e7d161b3fb48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25d8de5c524170" /><Relationship Type="http://schemas.openxmlformats.org/officeDocument/2006/relationships/slide" Target="/ppt/slides/slide1.xml" Id="R30a1f9f6b5394109" /><Relationship Type="http://schemas.openxmlformats.org/officeDocument/2006/relationships/slide" Target="/ppt/slides/slide2.xml" Id="Rdcf183c7e2484589" /><Relationship Type="http://schemas.openxmlformats.org/officeDocument/2006/relationships/slide" Target="/ppt/slides/slide3.xml" Id="R4f0ce3baa9154d7a" /><Relationship Type="http://schemas.openxmlformats.org/officeDocument/2006/relationships/slide" Target="/ppt/slides/slide4.xml" Id="R6af510b0e7864911" /><Relationship Type="http://schemas.openxmlformats.org/officeDocument/2006/relationships/slide" Target="/ppt/slides/slide5.xml" Id="R65e7d161b3fb48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4a22d401654e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ac979dd934c04" /><Relationship Type="http://schemas.openxmlformats.org/officeDocument/2006/relationships/theme" Target="/ppt/slideMasters/theme/theme1.xml" Id="Re11175e69a964b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2ac979dd934c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dbd2bfe9d46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67c5e8b0d4f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cacfc60f04d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4a096e01946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5a82220c54e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EGØ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EGØ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945 239 506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EGØ INVEST AS</a:t>
            </a:r>
          </a:p>
        </p:txBody>
      </p:sp>
    </p:spTree>
  </p:cSld>
  <p:clrMapOvr>
    <a:masterClrMapping xmlns:a="http://schemas.openxmlformats.org/drawingml/2006/main"/>
  </p:clrMapOvr>
</p:sld>
</file>