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916d9385142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7309a106742b3"/>
  </p:sldMasterIdLst>
  <p:sldIdLst>
    <p:sldId xmlns:r="http://schemas.openxmlformats.org/officeDocument/2006/relationships" id="256" r:id="Rc2efd4bd7ce14c70"/>
    <p:sldId xmlns:r="http://schemas.openxmlformats.org/officeDocument/2006/relationships" id="257" r:id="R3d64210b201f4ee2"/>
    <p:sldId xmlns:r="http://schemas.openxmlformats.org/officeDocument/2006/relationships" id="258" r:id="R0bebd7b4bb704d0f"/>
    <p:sldId xmlns:r="http://schemas.openxmlformats.org/officeDocument/2006/relationships" id="259" r:id="Rcb17043124c741a1"/>
    <p:sldId xmlns:r="http://schemas.openxmlformats.org/officeDocument/2006/relationships" id="260" r:id="R8324a663cf8d4a91"/>
    <p:sldId xmlns:r="http://schemas.openxmlformats.org/officeDocument/2006/relationships" id="261" r:id="R189e370902e049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7309a106742b3" /><Relationship Type="http://schemas.openxmlformats.org/officeDocument/2006/relationships/slide" Target="/ppt/slides/slide1.xml" Id="Rc2efd4bd7ce14c70" /><Relationship Type="http://schemas.openxmlformats.org/officeDocument/2006/relationships/slide" Target="/ppt/slides/slide2.xml" Id="R3d64210b201f4ee2" /><Relationship Type="http://schemas.openxmlformats.org/officeDocument/2006/relationships/slide" Target="/ppt/slides/slide3.xml" Id="R0bebd7b4bb704d0f" /><Relationship Type="http://schemas.openxmlformats.org/officeDocument/2006/relationships/slide" Target="/ppt/slides/slide4.xml" Id="Rcb17043124c741a1" /><Relationship Type="http://schemas.openxmlformats.org/officeDocument/2006/relationships/slide" Target="/ppt/slides/slide5.xml" Id="R8324a663cf8d4a91" /><Relationship Type="http://schemas.openxmlformats.org/officeDocument/2006/relationships/slide" Target="/ppt/slides/slide6.xml" Id="R189e370902e049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2d4f84827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9853dec014ffa" /><Relationship Type="http://schemas.openxmlformats.org/officeDocument/2006/relationships/theme" Target="/ppt/slideMasters/theme/theme1.xml" Id="Radc44b99ea7d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9853dec01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e805cccf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fd168f0134c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1fd58042c4f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b8006b07149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b29d619f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70df7bfe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MORFEUS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MORFEUS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MORFEUS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MORFEUS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MORFEUS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MORFEUS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HATLEN STØVRING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WILLE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MORFEUS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post@morfeus.no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www.morfeus.no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945 139 579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MORFEUS AS</a:t>
            </a:r>
          </a:p>
        </p:txBody>
      </p:sp>
    </p:spTree>
  </p:cSld>
  <p:clrMapOvr>
    <a:masterClrMapping xmlns:a="http://schemas.openxmlformats.org/drawingml/2006/main"/>
  </p:clrMapOvr>
</p:sld>
</file>