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0a41d98a677478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4622cebb3d14f31"/>
  </p:sldMasterIdLst>
  <p:sldIdLst>
    <p:sldId xmlns:r="http://schemas.openxmlformats.org/officeDocument/2006/relationships" id="256" r:id="R50a098cfde07444f"/>
    <p:sldId xmlns:r="http://schemas.openxmlformats.org/officeDocument/2006/relationships" id="257" r:id="Rdb3fd9a876d84cc1"/>
    <p:sldId xmlns:r="http://schemas.openxmlformats.org/officeDocument/2006/relationships" id="258" r:id="R5b04611a506b404e"/>
    <p:sldId xmlns:r="http://schemas.openxmlformats.org/officeDocument/2006/relationships" id="259" r:id="Rd95e86fc65794c2b"/>
    <p:sldId xmlns:r="http://schemas.openxmlformats.org/officeDocument/2006/relationships" id="260" r:id="R58ef47d2016e46f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4622cebb3d14f31" /><Relationship Type="http://schemas.openxmlformats.org/officeDocument/2006/relationships/slide" Target="/ppt/slides/slide1.xml" Id="R50a098cfde07444f" /><Relationship Type="http://schemas.openxmlformats.org/officeDocument/2006/relationships/slide" Target="/ppt/slides/slide2.xml" Id="Rdb3fd9a876d84cc1" /><Relationship Type="http://schemas.openxmlformats.org/officeDocument/2006/relationships/slide" Target="/ppt/slides/slide3.xml" Id="R5b04611a506b404e" /><Relationship Type="http://schemas.openxmlformats.org/officeDocument/2006/relationships/slide" Target="/ppt/slides/slide4.xml" Id="Rd95e86fc65794c2b" /><Relationship Type="http://schemas.openxmlformats.org/officeDocument/2006/relationships/slide" Target="/ppt/slides/slide5.xml" Id="R58ef47d2016e46f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d5252cb8377401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624265b70d4ab4" /><Relationship Type="http://schemas.openxmlformats.org/officeDocument/2006/relationships/theme" Target="/ppt/slideMasters/theme/theme1.xml" Id="Rf2c3d75343b14f2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d624265b70d4ab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237ab3fba4457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1c1ad1da67400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39215b0813449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5336e7295841c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f4f1be99a0414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LEIRFJORD KOMMUNE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LEIRFJORD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LEIRFJORD KOMMUNE ble etablert [år] og holder til i Leirfjord.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LEIRFJORD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LEIRFJORD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LEIRFJORD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Skoledalsveien 39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8890 Leirfjord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75074000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postmottak@leirfjord.kommune.no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www.leirfjord.kommune.no/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945 034 572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LEIRFJORD KOMMUNE</a:t>
            </a:r>
          </a:p>
        </p:txBody>
      </p:sp>
    </p:spTree>
  </p:cSld>
  <p:clrMapOvr>
    <a:masterClrMapping xmlns:a="http://schemas.openxmlformats.org/drawingml/2006/main"/>
  </p:clrMapOvr>
</p:sld>
</file>