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10432a0365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8bab3fc5c4720"/>
  </p:sldMasterIdLst>
  <p:sldIdLst>
    <p:sldId xmlns:r="http://schemas.openxmlformats.org/officeDocument/2006/relationships" id="256" r:id="R8c54c9fbcb3c48b3"/>
    <p:sldId xmlns:r="http://schemas.openxmlformats.org/officeDocument/2006/relationships" id="257" r:id="R041bfab300304d6d"/>
    <p:sldId xmlns:r="http://schemas.openxmlformats.org/officeDocument/2006/relationships" id="258" r:id="Rf36c0ccc7ebd4868"/>
    <p:sldId xmlns:r="http://schemas.openxmlformats.org/officeDocument/2006/relationships" id="259" r:id="R9ef514f3806c40d8"/>
    <p:sldId xmlns:r="http://schemas.openxmlformats.org/officeDocument/2006/relationships" id="260" r:id="Rdcdeeed24f5a4aed"/>
    <p:sldId xmlns:r="http://schemas.openxmlformats.org/officeDocument/2006/relationships" id="261" r:id="R6c42b59f7609441f"/>
    <p:sldId xmlns:r="http://schemas.openxmlformats.org/officeDocument/2006/relationships" id="262" r:id="Rc1e50e7078ae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8bab3fc5c4720" /><Relationship Type="http://schemas.openxmlformats.org/officeDocument/2006/relationships/slide" Target="/ppt/slides/slide1.xml" Id="R8c54c9fbcb3c48b3" /><Relationship Type="http://schemas.openxmlformats.org/officeDocument/2006/relationships/slide" Target="/ppt/slides/slide2.xml" Id="R041bfab300304d6d" /><Relationship Type="http://schemas.openxmlformats.org/officeDocument/2006/relationships/slide" Target="/ppt/slides/slide3.xml" Id="Rf36c0ccc7ebd4868" /><Relationship Type="http://schemas.openxmlformats.org/officeDocument/2006/relationships/slide" Target="/ppt/slides/slide4.xml" Id="R9ef514f3806c40d8" /><Relationship Type="http://schemas.openxmlformats.org/officeDocument/2006/relationships/slide" Target="/ppt/slides/slide5.xml" Id="Rdcdeeed24f5a4aed" /><Relationship Type="http://schemas.openxmlformats.org/officeDocument/2006/relationships/slide" Target="/ppt/slides/slide6.xml" Id="R6c42b59f7609441f" /><Relationship Type="http://schemas.openxmlformats.org/officeDocument/2006/relationships/slide" Target="/ppt/slides/slide7.xml" Id="Rc1e50e7078ae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74b25a60a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b171a353c4870" /><Relationship Type="http://schemas.openxmlformats.org/officeDocument/2006/relationships/theme" Target="/ppt/slideMasters/theme/theme1.xml" Id="R53a1f1963adf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b171a353c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6f9be574c43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ba3a95dcc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c034022a46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b18753e1e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2e5d3dbfc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85bffe185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beaf3c8f3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Grafisk Partner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Grafisk Partner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944 926 488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Grafisk Partner A/S</a:t>
            </a:r>
          </a:p>
        </p:txBody>
      </p:sp>
    </p:spTree>
  </p:cSld>
  <p:clrMapOvr>
    <a:masterClrMapping xmlns:a="http://schemas.openxmlformats.org/drawingml/2006/main"/>
  </p:clrMapOvr>
</p:sld>
</file>