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1c9b3827fb42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586ed136e4e7d"/>
  </p:sldMasterIdLst>
  <p:sldIdLst>
    <p:sldId xmlns:r="http://schemas.openxmlformats.org/officeDocument/2006/relationships" id="256" r:id="R35863403a0524611"/>
    <p:sldId xmlns:r="http://schemas.openxmlformats.org/officeDocument/2006/relationships" id="257" r:id="R5cee632c6e5449c1"/>
    <p:sldId xmlns:r="http://schemas.openxmlformats.org/officeDocument/2006/relationships" id="258" r:id="R3af7effea8924244"/>
    <p:sldId xmlns:r="http://schemas.openxmlformats.org/officeDocument/2006/relationships" id="259" r:id="Ref77530efb6c4091"/>
    <p:sldId xmlns:r="http://schemas.openxmlformats.org/officeDocument/2006/relationships" id="260" r:id="R12ae89648a204996"/>
    <p:sldId xmlns:r="http://schemas.openxmlformats.org/officeDocument/2006/relationships" id="261" r:id="R567e69e0c90844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586ed136e4e7d" /><Relationship Type="http://schemas.openxmlformats.org/officeDocument/2006/relationships/slide" Target="/ppt/slides/slide1.xml" Id="R35863403a0524611" /><Relationship Type="http://schemas.openxmlformats.org/officeDocument/2006/relationships/slide" Target="/ppt/slides/slide2.xml" Id="R5cee632c6e5449c1" /><Relationship Type="http://schemas.openxmlformats.org/officeDocument/2006/relationships/slide" Target="/ppt/slides/slide3.xml" Id="R3af7effea8924244" /><Relationship Type="http://schemas.openxmlformats.org/officeDocument/2006/relationships/slide" Target="/ppt/slides/slide4.xml" Id="Ref77530efb6c4091" /><Relationship Type="http://schemas.openxmlformats.org/officeDocument/2006/relationships/slide" Target="/ppt/slides/slide5.xml" Id="R12ae89648a204996" /><Relationship Type="http://schemas.openxmlformats.org/officeDocument/2006/relationships/slide" Target="/ppt/slides/slide6.xml" Id="R567e69e0c90844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739693bf044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6bb4858db4a53" /><Relationship Type="http://schemas.openxmlformats.org/officeDocument/2006/relationships/theme" Target="/ppt/slideMasters/theme/theme1.xml" Id="Rdc9d6b6d163145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f6bb4858db4a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12fd500dc47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5eb7f575d48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3cceb837c47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b7c0b189146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5feb95e0d4c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d62a6ed99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HANESETH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HANESETH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HANESETH GRUPPEN AS  –  52,8 %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PEDERSEN  –  47,3 %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Stakkevollvegen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9010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62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www.spider.no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944 914 846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HANESETH TROMSØ AS</a:t>
            </a:r>
          </a:p>
        </p:txBody>
      </p:sp>
    </p:spTree>
  </p:cSld>
  <p:clrMapOvr>
    <a:masterClrMapping xmlns:a="http://schemas.openxmlformats.org/drawingml/2006/main"/>
  </p:clrMapOvr>
</p:sld>
</file>