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30efa14cae4b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22420536a344ec"/>
  </p:sldMasterIdLst>
  <p:sldIdLst>
    <p:sldId xmlns:r="http://schemas.openxmlformats.org/officeDocument/2006/relationships" id="256" r:id="R8b202a5d4688483c"/>
    <p:sldId xmlns:r="http://schemas.openxmlformats.org/officeDocument/2006/relationships" id="257" r:id="R13f023a7b9024bf7"/>
    <p:sldId xmlns:r="http://schemas.openxmlformats.org/officeDocument/2006/relationships" id="258" r:id="R3e85981d431b42e5"/>
    <p:sldId xmlns:r="http://schemas.openxmlformats.org/officeDocument/2006/relationships" id="259" r:id="Rc61fd8e26a2e44c5"/>
    <p:sldId xmlns:r="http://schemas.openxmlformats.org/officeDocument/2006/relationships" id="260" r:id="R7ffe266c056349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2420536a344ec" /><Relationship Type="http://schemas.openxmlformats.org/officeDocument/2006/relationships/slide" Target="/ppt/slides/slide1.xml" Id="R8b202a5d4688483c" /><Relationship Type="http://schemas.openxmlformats.org/officeDocument/2006/relationships/slide" Target="/ppt/slides/slide2.xml" Id="R13f023a7b9024bf7" /><Relationship Type="http://schemas.openxmlformats.org/officeDocument/2006/relationships/slide" Target="/ppt/slides/slide3.xml" Id="R3e85981d431b42e5" /><Relationship Type="http://schemas.openxmlformats.org/officeDocument/2006/relationships/slide" Target="/ppt/slides/slide4.xml" Id="Rc61fd8e26a2e44c5" /><Relationship Type="http://schemas.openxmlformats.org/officeDocument/2006/relationships/slide" Target="/ppt/slides/slide5.xml" Id="R7ffe266c056349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ecdacd5194d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ab8fdd86d4f8c" /><Relationship Type="http://schemas.openxmlformats.org/officeDocument/2006/relationships/theme" Target="/ppt/slideMasters/theme/theme1.xml" Id="Reb295d2b1d0547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0ab8fdd86d4f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a20aae84a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8065c8a0f44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c7303639a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4e14f3c8941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d1c0f1590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 KOMMUNE ble etablert [år] og holder til i Hol.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V/Økonomiavdelingen, Ålmannvegen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3576 Hol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 09 21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postmottak@hol.kommune.no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944 889 116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 KOMMUNE</a:t>
            </a:r>
          </a:p>
        </p:txBody>
      </p:sp>
    </p:spTree>
  </p:cSld>
  <p:clrMapOvr>
    <a:masterClrMapping xmlns:a="http://schemas.openxmlformats.org/drawingml/2006/main"/>
  </p:clrMapOvr>
</p:sld>
</file>